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ags/tag4.xml" ContentType="application/vnd.openxmlformats-officedocument.presentationml.tags+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tags/tag2.xml" ContentType="application/vnd.openxmlformats-officedocument.presentationml.tags+xml"/>
  <Override PartName="/ppt/tags/tag3.xml" ContentType="application/vnd.openxmlformats-officedocument.presentationml.tags+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tags/tag1.xml" ContentType="application/vnd.openxmlformats-officedocument.presentationml.tags+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9" r:id="rId3"/>
    <p:sldId id="261" r:id="rId4"/>
    <p:sldId id="262" r:id="rId5"/>
    <p:sldId id="263" r:id="rId6"/>
    <p:sldId id="267" r:id="rId7"/>
    <p:sldId id="266" r:id="rId8"/>
    <p:sldId id="268" r:id="rId9"/>
    <p:sldId id="269" r:id="rId10"/>
    <p:sldId id="270" r:id="rId11"/>
    <p:sldId id="271"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D18E457E-8119-4148-8B85-5442D990B1F6}" type="datetimeFigureOut">
              <a:rPr lang="ru-RU" smtClean="0"/>
              <a:pPr/>
              <a:t>28.11.2019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7D819AE-0C94-4689-9E8A-6AA0D0327CB0}"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18E457E-8119-4148-8B85-5442D990B1F6}" type="datetimeFigureOut">
              <a:rPr lang="ru-RU" smtClean="0"/>
              <a:pPr/>
              <a:t>28.11.2019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7D819AE-0C94-4689-9E8A-6AA0D0327CB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18E457E-8119-4148-8B85-5442D990B1F6}" type="datetimeFigureOut">
              <a:rPr lang="ru-RU" smtClean="0"/>
              <a:pPr/>
              <a:t>28.11.2019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7D819AE-0C94-4689-9E8A-6AA0D0327CB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18E457E-8119-4148-8B85-5442D990B1F6}" type="datetimeFigureOut">
              <a:rPr lang="ru-RU" smtClean="0"/>
              <a:pPr/>
              <a:t>28.11.2019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7D819AE-0C94-4689-9E8A-6AA0D0327CB0}"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D18E457E-8119-4148-8B85-5442D990B1F6}" type="datetimeFigureOut">
              <a:rPr lang="ru-RU" smtClean="0"/>
              <a:pPr/>
              <a:t>28.11.2019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7D819AE-0C94-4689-9E8A-6AA0D0327CB0}"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D18E457E-8119-4148-8B85-5442D990B1F6}" type="datetimeFigureOut">
              <a:rPr lang="ru-RU" smtClean="0"/>
              <a:pPr/>
              <a:t>28.11.2019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7D819AE-0C94-4689-9E8A-6AA0D0327CB0}"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D18E457E-8119-4148-8B85-5442D990B1F6}" type="datetimeFigureOut">
              <a:rPr lang="ru-RU" smtClean="0"/>
              <a:pPr/>
              <a:t>28.11.2019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47D819AE-0C94-4689-9E8A-6AA0D0327CB0}"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D18E457E-8119-4148-8B85-5442D990B1F6}" type="datetimeFigureOut">
              <a:rPr lang="ru-RU" smtClean="0"/>
              <a:pPr/>
              <a:t>28.11.2019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47D819AE-0C94-4689-9E8A-6AA0D0327CB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18E457E-8119-4148-8B85-5442D990B1F6}" type="datetimeFigureOut">
              <a:rPr lang="ru-RU" smtClean="0"/>
              <a:pPr/>
              <a:t>28.11.2019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47D819AE-0C94-4689-9E8A-6AA0D0327CB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18E457E-8119-4148-8B85-5442D990B1F6}" type="datetimeFigureOut">
              <a:rPr lang="ru-RU" smtClean="0"/>
              <a:pPr/>
              <a:t>28.11.2019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7D819AE-0C94-4689-9E8A-6AA0D0327CB0}"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18E457E-8119-4148-8B85-5442D990B1F6}" type="datetimeFigureOut">
              <a:rPr lang="ru-RU" smtClean="0"/>
              <a:pPr/>
              <a:t>28.11.2019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7D819AE-0C94-4689-9E8A-6AA0D0327CB0}"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18E457E-8119-4148-8B85-5442D990B1F6}" type="datetimeFigureOut">
              <a:rPr lang="ru-RU" smtClean="0"/>
              <a:pPr/>
              <a:t>28.11.2019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7D819AE-0C94-4689-9E8A-6AA0D0327CB0}"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tags" Target="../tags/tag4.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tags" Target="../tags/tag3.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www.wallpapersxl.com/wallpapers/1024x768/blanco-fondo-los-niveles-de-grises-texturas-pantalla/29592/blanco-fondo-los-niveles-de-grises-texturas-pantalla-libere-fondos-nicos-powerpoint-para-realzar-su-presentaci-n-29592.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Подзаголовок 2"/>
          <p:cNvSpPr>
            <a:spLocks noGrp="1"/>
          </p:cNvSpPr>
          <p:nvPr>
            <p:ph type="subTitle" idx="1"/>
          </p:nvPr>
        </p:nvSpPr>
        <p:spPr>
          <a:xfrm>
            <a:off x="1371600" y="1556792"/>
            <a:ext cx="6400800" cy="4082008"/>
          </a:xfrm>
        </p:spPr>
        <p:txBody>
          <a:bodyPr>
            <a:normAutofit/>
          </a:bodyPr>
          <a:lstStyle/>
          <a:p>
            <a:r>
              <a:rPr lang="ru-RU" sz="6000" b="1" dirty="0" err="1" smtClean="0">
                <a:solidFill>
                  <a:schemeClr val="tx1"/>
                </a:solidFill>
                <a:latin typeface="Times New Roman" pitchFamily="18" charset="0"/>
                <a:cs typeface="Times New Roman" pitchFamily="18" charset="0"/>
              </a:rPr>
              <a:t>Уен</a:t>
            </a:r>
            <a:r>
              <a:rPr lang="ru-RU" sz="6000" b="1" dirty="0" smtClean="0">
                <a:solidFill>
                  <a:schemeClr val="tx1"/>
                </a:solidFill>
                <a:latin typeface="Times New Roman" pitchFamily="18" charset="0"/>
                <a:cs typeface="Times New Roman" pitchFamily="18" charset="0"/>
              </a:rPr>
              <a:t> </a:t>
            </a:r>
            <a:r>
              <a:rPr lang="ru-RU" sz="6000" b="1" dirty="0" err="1" smtClean="0">
                <a:solidFill>
                  <a:schemeClr val="tx1"/>
                </a:solidFill>
                <a:latin typeface="Times New Roman" pitchFamily="18" charset="0"/>
                <a:cs typeface="Times New Roman" pitchFamily="18" charset="0"/>
              </a:rPr>
              <a:t>гына</a:t>
            </a:r>
            <a:r>
              <a:rPr lang="ru-RU" sz="6000" b="1" dirty="0" smtClean="0">
                <a:solidFill>
                  <a:schemeClr val="tx1"/>
                </a:solidFill>
                <a:latin typeface="Times New Roman" pitchFamily="18" charset="0"/>
                <a:cs typeface="Times New Roman" pitchFamily="18" charset="0"/>
              </a:rPr>
              <a:t> </a:t>
            </a:r>
            <a:r>
              <a:rPr lang="ru-RU" sz="6000" b="1" dirty="0" err="1" smtClean="0">
                <a:solidFill>
                  <a:schemeClr val="tx1"/>
                </a:solidFill>
                <a:latin typeface="Times New Roman" pitchFamily="18" charset="0"/>
                <a:cs typeface="Times New Roman" pitchFamily="18" charset="0"/>
              </a:rPr>
              <a:t>димә уенны</a:t>
            </a:r>
            <a:r>
              <a:rPr lang="ru-RU" sz="6000" b="1" dirty="0" smtClean="0">
                <a:solidFill>
                  <a:schemeClr val="tx1"/>
                </a:solidFill>
                <a:latin typeface="Times New Roman" pitchFamily="18" charset="0"/>
                <a:cs typeface="Times New Roman" pitchFamily="18" charset="0"/>
              </a:rPr>
              <a:t>…</a:t>
            </a:r>
            <a:endParaRPr lang="ru-RU" sz="6000" b="1" dirty="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www.wallpapersxl.com/wallpapers/1024x768/blanco-fondo-los-niveles-de-grises-texturas-pantalla/29592/blanco-fondo-los-niveles-de-grises-texturas-pantalla-libere-fondos-nicos-powerpoint-para-realzar-su-presentaci-n-29592.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1484784"/>
            <a:ext cx="8229600" cy="4641379"/>
          </a:xfrm>
        </p:spPr>
        <p:txBody>
          <a:bodyPr/>
          <a:lstStyle/>
          <a:p>
            <a:pPr algn="ctr">
              <a:buNone/>
            </a:pPr>
            <a:r>
              <a:rPr lang="ru-RU" b="1" dirty="0" smtClean="0">
                <a:latin typeface="Times New Roman" pitchFamily="18" charset="0"/>
                <a:cs typeface="Times New Roman" pitchFamily="18" charset="0"/>
              </a:rPr>
              <a:t>          </a:t>
            </a:r>
          </a:p>
          <a:p>
            <a:pPr algn="ctr">
              <a:buNone/>
            </a:pPr>
            <a:r>
              <a:rPr lang="ru-RU" b="1" dirty="0" smtClean="0">
                <a:latin typeface="Times New Roman" pitchFamily="18" charset="0"/>
                <a:cs typeface="Times New Roman" pitchFamily="18" charset="0"/>
              </a:rPr>
              <a:t> </a:t>
            </a:r>
            <a:r>
              <a:rPr lang="ru-RU" sz="4400" b="1" dirty="0" err="1" smtClean="0">
                <a:latin typeface="Times New Roman" pitchFamily="18" charset="0"/>
                <a:cs typeface="Times New Roman" pitchFamily="18" charset="0"/>
              </a:rPr>
              <a:t>Уен</a:t>
            </a:r>
            <a:r>
              <a:rPr lang="ru-RU" sz="4400" b="1" dirty="0" smtClean="0">
                <a:latin typeface="Times New Roman" pitchFamily="18" charset="0"/>
                <a:cs typeface="Times New Roman" pitchFamily="18" charset="0"/>
              </a:rPr>
              <a:t> </a:t>
            </a:r>
            <a:r>
              <a:rPr lang="ru-RU" sz="4400" b="1" dirty="0" err="1" smtClean="0">
                <a:latin typeface="Times New Roman" pitchFamily="18" charset="0"/>
                <a:cs typeface="Times New Roman" pitchFamily="18" charset="0"/>
              </a:rPr>
              <a:t>гына</a:t>
            </a:r>
            <a:r>
              <a:rPr lang="ru-RU" sz="4400" b="1" dirty="0" smtClean="0">
                <a:latin typeface="Times New Roman" pitchFamily="18" charset="0"/>
                <a:cs typeface="Times New Roman" pitchFamily="18" charset="0"/>
              </a:rPr>
              <a:t> </a:t>
            </a:r>
            <a:r>
              <a:rPr lang="ru-RU" sz="4400" b="1" dirty="0" err="1" smtClean="0">
                <a:latin typeface="Times New Roman" pitchFamily="18" charset="0"/>
                <a:cs typeface="Times New Roman" pitchFamily="18" charset="0"/>
              </a:rPr>
              <a:t>димә уенны</a:t>
            </a:r>
            <a:r>
              <a:rPr lang="ru-RU" sz="4400" b="1" dirty="0" smtClean="0">
                <a:latin typeface="Times New Roman" pitchFamily="18" charset="0"/>
                <a:cs typeface="Times New Roman" pitchFamily="18" charset="0"/>
              </a:rPr>
              <a:t>…</a:t>
            </a:r>
          </a:p>
          <a:p>
            <a:pPr algn="ctr">
              <a:buNone/>
            </a:pPr>
            <a:r>
              <a:rPr lang="ru-RU" sz="4400" b="1" dirty="0" smtClean="0">
                <a:latin typeface="Times New Roman" pitchFamily="18" charset="0"/>
                <a:cs typeface="Times New Roman" pitchFamily="18" charset="0"/>
              </a:rPr>
              <a:t>    </a:t>
            </a:r>
            <a:r>
              <a:rPr lang="ru-RU" sz="4400" b="1" dirty="0" err="1" smtClean="0">
                <a:latin typeface="Times New Roman" pitchFamily="18" charset="0"/>
                <a:cs typeface="Times New Roman" pitchFamily="18" charset="0"/>
              </a:rPr>
              <a:t>Уйдырып</a:t>
            </a:r>
            <a:r>
              <a:rPr lang="ru-RU" sz="4400" b="1" dirty="0" smtClean="0">
                <a:latin typeface="Times New Roman" pitchFamily="18" charset="0"/>
                <a:cs typeface="Times New Roman" pitchFamily="18" charset="0"/>
              </a:rPr>
              <a:t> </a:t>
            </a:r>
            <a:r>
              <a:rPr lang="tt-RU" sz="4400" b="1" dirty="0" smtClean="0">
                <a:latin typeface="Times New Roman" pitchFamily="18" charset="0"/>
                <a:cs typeface="Times New Roman" pitchFamily="18" charset="0"/>
              </a:rPr>
              <a:t>әйтә бел уеңны.</a:t>
            </a:r>
            <a:endParaRPr lang="ru-RU" sz="4400" b="1" dirty="0" smtClean="0">
              <a:latin typeface="Times New Roman" pitchFamily="18" charset="0"/>
              <a:cs typeface="Times New Roman" pitchFamily="18" charset="0"/>
            </a:endParaRPr>
          </a:p>
          <a:p>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6" name="Picture 2" descr="http://www.wallpapersxl.com/wallpapers/1024x768/blanco-fondo-los-niveles-de-grises-texturas-pantalla/29592/blanco-fondo-los-niveles-de-grises-texturas-pantalla-libere-fondos-nicos-powerpoint-para-realzar-su-presentaci-n-29592.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
        <p:nvSpPr>
          <p:cNvPr id="73730" name="Text Box 2"/>
          <p:cNvSpPr txBox="1">
            <a:spLocks noChangeArrowheads="1"/>
          </p:cNvSpPr>
          <p:nvPr/>
        </p:nvSpPr>
        <p:spPr bwMode="auto">
          <a:xfrm>
            <a:off x="2133600" y="1484313"/>
            <a:ext cx="4876800" cy="941387"/>
          </a:xfrm>
          <a:prstGeom prst="rect">
            <a:avLst/>
          </a:prstGeom>
          <a:noFill/>
          <a:ln w="9525">
            <a:noFill/>
            <a:miter lim="800000"/>
            <a:headEnd/>
            <a:tailEnd/>
          </a:ln>
          <a:effectLst/>
        </p:spPr>
        <p:txBody>
          <a:bodyPr>
            <a:spAutoFit/>
          </a:bodyPr>
          <a:lstStyle/>
          <a:p>
            <a:pPr>
              <a:lnSpc>
                <a:spcPct val="50000"/>
              </a:lnSpc>
              <a:spcBef>
                <a:spcPct val="50000"/>
              </a:spcBef>
            </a:pPr>
            <a:endParaRPr lang="tt-RU" altLang="ru-RU" b="1">
              <a:solidFill>
                <a:srgbClr val="000099"/>
              </a:solidFill>
            </a:endParaRPr>
          </a:p>
          <a:p>
            <a:pPr>
              <a:lnSpc>
                <a:spcPct val="50000"/>
              </a:lnSpc>
              <a:spcBef>
                <a:spcPct val="50000"/>
              </a:spcBef>
            </a:pPr>
            <a:endParaRPr lang="ru-RU" altLang="ru-RU" sz="2400" b="1" i="1">
              <a:solidFill>
                <a:srgbClr val="660066"/>
              </a:solidFill>
            </a:endParaRPr>
          </a:p>
          <a:p>
            <a:pPr>
              <a:lnSpc>
                <a:spcPct val="50000"/>
              </a:lnSpc>
              <a:spcBef>
                <a:spcPct val="50000"/>
              </a:spcBef>
            </a:pPr>
            <a:r>
              <a:rPr lang="ru-RU" altLang="ru-RU" sz="2000" b="1">
                <a:solidFill>
                  <a:schemeClr val="bg1"/>
                </a:solidFill>
                <a:latin typeface="Bell MT" pitchFamily="18" charset="0"/>
              </a:rPr>
              <a:t> </a:t>
            </a:r>
          </a:p>
        </p:txBody>
      </p:sp>
      <p:sp>
        <p:nvSpPr>
          <p:cNvPr id="82947" name="WordArt 3"/>
          <p:cNvSpPr>
            <a:spLocks noChangeArrowheads="1" noChangeShapeType="1" noTextEdit="1"/>
          </p:cNvSpPr>
          <p:nvPr/>
        </p:nvSpPr>
        <p:spPr bwMode="auto">
          <a:xfrm>
            <a:off x="1619250" y="476250"/>
            <a:ext cx="5867400" cy="5867400"/>
          </a:xfrm>
          <a:prstGeom prst="rect">
            <a:avLst/>
          </a:prstGeom>
          <a:noFill/>
          <a:ln w="9525">
            <a:noFill/>
            <a:miter lim="800000"/>
            <a:headEnd/>
            <a:tailEnd/>
          </a:ln>
        </p:spPr>
        <p:txBody>
          <a:bodyPr wrap="none"/>
          <a:lstStyle/>
          <a:p>
            <a:endParaRPr lang="ru-RU"/>
          </a:p>
        </p:txBody>
      </p:sp>
      <p:sp>
        <p:nvSpPr>
          <p:cNvPr id="82949" name="Прямоугольник 1"/>
          <p:cNvSpPr>
            <a:spLocks noChangeArrowheads="1"/>
          </p:cNvSpPr>
          <p:nvPr/>
        </p:nvSpPr>
        <p:spPr bwMode="auto">
          <a:xfrm>
            <a:off x="3305175" y="3933825"/>
            <a:ext cx="4572000" cy="400050"/>
          </a:xfrm>
          <a:prstGeom prst="rect">
            <a:avLst/>
          </a:prstGeom>
          <a:noFill/>
          <a:ln w="9525">
            <a:noFill/>
            <a:miter lim="800000"/>
            <a:headEnd/>
            <a:tailEnd/>
          </a:ln>
        </p:spPr>
        <p:txBody>
          <a:bodyPr>
            <a:spAutoFit/>
          </a:bodyPr>
          <a:lstStyle/>
          <a:p>
            <a:r>
              <a:rPr lang="ru-RU" altLang="ru-RU" sz="2000" b="1" i="1"/>
              <a:t> </a:t>
            </a:r>
          </a:p>
        </p:txBody>
      </p:sp>
      <p:sp>
        <p:nvSpPr>
          <p:cNvPr id="65542" name="Прямоугольник 2"/>
          <p:cNvSpPr>
            <a:spLocks noChangeArrowheads="1"/>
          </p:cNvSpPr>
          <p:nvPr/>
        </p:nvSpPr>
        <p:spPr bwMode="auto">
          <a:xfrm>
            <a:off x="736600" y="1954213"/>
            <a:ext cx="7632700" cy="98636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Arial" pitchFamily="34" charset="0"/>
                <a:cs typeface="Arial" pitchFamily="34" charset="0"/>
              </a:defRPr>
            </a:lvl1pPr>
            <a:lvl2pPr marL="742950" indent="-285750" algn="l" eaLnBrk="0" hangingPunct="0">
              <a:spcBef>
                <a:spcPct val="20000"/>
              </a:spcBef>
              <a:buChar char="–"/>
              <a:defRPr sz="2800">
                <a:solidFill>
                  <a:schemeClr val="tx1"/>
                </a:solidFill>
                <a:latin typeface="Arial" pitchFamily="34" charset="0"/>
                <a:cs typeface="Arial" pitchFamily="34" charset="0"/>
              </a:defRPr>
            </a:lvl2pPr>
            <a:lvl3pPr marL="1143000" indent="-228600" algn="l" eaLnBrk="0" hangingPunct="0">
              <a:spcBef>
                <a:spcPct val="20000"/>
              </a:spcBef>
              <a:buChar char="•"/>
              <a:defRPr sz="2400">
                <a:solidFill>
                  <a:schemeClr val="tx1"/>
                </a:solidFill>
                <a:latin typeface="Arial" pitchFamily="34" charset="0"/>
                <a:cs typeface="Arial" pitchFamily="34" charset="0"/>
              </a:defRPr>
            </a:lvl3pPr>
            <a:lvl4pPr marL="1600200" indent="-228600" algn="l" eaLnBrk="0" hangingPunct="0">
              <a:spcBef>
                <a:spcPct val="20000"/>
              </a:spcBef>
              <a:buChar char="–"/>
              <a:defRPr sz="2000">
                <a:solidFill>
                  <a:schemeClr val="tx1"/>
                </a:solidFill>
                <a:latin typeface="Arial" pitchFamily="34" charset="0"/>
                <a:cs typeface="Arial" pitchFamily="34" charset="0"/>
              </a:defRPr>
            </a:lvl4pPr>
            <a:lvl5pPr marL="2057400" indent="-228600" algn="l" eaLnBrk="0" hangingPunct="0">
              <a:spcBef>
                <a:spcPct val="20000"/>
              </a:spcBef>
              <a:buChar cha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algn="ctr" eaLnBrk="1" hangingPunct="1">
              <a:lnSpc>
                <a:spcPct val="150000"/>
              </a:lnSpc>
              <a:spcBef>
                <a:spcPct val="0"/>
              </a:spcBef>
              <a:buFontTx/>
              <a:buNone/>
              <a:defRPr/>
            </a:pPr>
            <a:r>
              <a:rPr lang="tt-RU" altLang="ru-RU" sz="2400" b="1" dirty="0" smtClean="0">
                <a:solidFill>
                  <a:schemeClr val="accent2">
                    <a:lumMod val="75000"/>
                  </a:schemeClr>
                </a:solidFill>
                <a:latin typeface="Times New Roman" pitchFamily="18" charset="0"/>
              </a:rPr>
              <a:t> </a:t>
            </a:r>
            <a:r>
              <a:rPr lang="tt-RU" altLang="ru-RU" sz="4400" b="1" dirty="0" smtClean="0">
                <a:latin typeface="Times New Roman" pitchFamily="18" charset="0"/>
              </a:rPr>
              <a:t>Игътибарыгыз өчен рәхмәт!</a:t>
            </a:r>
            <a:endParaRPr lang="ru-RU" altLang="ru-RU" sz="4400" dirty="0" smtClean="0">
              <a:latin typeface="Times New Roman" pitchFamily="18" charset="0"/>
            </a:endParaRPr>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 presetClass="entr" presetSubtype="16" fill="hold" grpId="0" nodeType="afterEffect">
                                  <p:stCondLst>
                                    <p:cond delay="0"/>
                                  </p:stCondLst>
                                  <p:childTnLst>
                                    <p:set>
                                      <p:cBhvr>
                                        <p:cTn id="6" dur="1" fill="hold">
                                          <p:stCondLst>
                                            <p:cond delay="0"/>
                                          </p:stCondLst>
                                        </p:cTn>
                                        <p:tgtEl>
                                          <p:spTgt spid="73730"/>
                                        </p:tgtEl>
                                        <p:attrNameLst>
                                          <p:attrName>style.visibility</p:attrName>
                                        </p:attrNameLst>
                                      </p:cBhvr>
                                      <p:to>
                                        <p:strVal val="visible"/>
                                      </p:to>
                                    </p:set>
                                    <p:animEffect transition="in" filter="circle(in)">
                                      <p:cBhvr>
                                        <p:cTn id="7" dur="1000"/>
                                        <p:tgtEl>
                                          <p:spTgt spid="737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730" grpId="0"/>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5" name="Picture 2" descr="http://www.wallpapersxl.com/wallpapers/1024x768/blanco-fondo-los-niveles-de-grises-texturas-pantalla/29592/blanco-fondo-los-niveles-de-grises-texturas-pantalla-libere-fondos-nicos-powerpoint-para-realzar-su-presentaci-n-29592.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
        <p:nvSpPr>
          <p:cNvPr id="51202" name="Text Box 2"/>
          <p:cNvSpPr txBox="1">
            <a:spLocks noChangeArrowheads="1"/>
          </p:cNvSpPr>
          <p:nvPr/>
        </p:nvSpPr>
        <p:spPr bwMode="auto">
          <a:xfrm>
            <a:off x="2133600" y="1484313"/>
            <a:ext cx="4876800" cy="941387"/>
          </a:xfrm>
          <a:prstGeom prst="rect">
            <a:avLst/>
          </a:prstGeom>
          <a:noFill/>
          <a:ln w="9525">
            <a:noFill/>
            <a:miter lim="800000"/>
            <a:headEnd/>
            <a:tailEnd/>
          </a:ln>
          <a:effectLst/>
        </p:spPr>
        <p:txBody>
          <a:bodyPr>
            <a:spAutoFit/>
          </a:bodyPr>
          <a:lstStyle/>
          <a:p>
            <a:pPr>
              <a:lnSpc>
                <a:spcPct val="50000"/>
              </a:lnSpc>
              <a:spcBef>
                <a:spcPct val="50000"/>
              </a:spcBef>
            </a:pPr>
            <a:endParaRPr lang="tt-RU" altLang="ru-RU" b="1">
              <a:solidFill>
                <a:srgbClr val="000099"/>
              </a:solidFill>
            </a:endParaRPr>
          </a:p>
          <a:p>
            <a:pPr>
              <a:lnSpc>
                <a:spcPct val="50000"/>
              </a:lnSpc>
              <a:spcBef>
                <a:spcPct val="50000"/>
              </a:spcBef>
            </a:pPr>
            <a:endParaRPr lang="ru-RU" altLang="ru-RU" sz="2400" b="1" i="1">
              <a:solidFill>
                <a:srgbClr val="660066"/>
              </a:solidFill>
            </a:endParaRPr>
          </a:p>
          <a:p>
            <a:pPr>
              <a:lnSpc>
                <a:spcPct val="50000"/>
              </a:lnSpc>
              <a:spcBef>
                <a:spcPct val="50000"/>
              </a:spcBef>
            </a:pPr>
            <a:r>
              <a:rPr lang="ru-RU" altLang="ru-RU" sz="2000" b="1">
                <a:solidFill>
                  <a:schemeClr val="bg1"/>
                </a:solidFill>
                <a:latin typeface="Bell MT" pitchFamily="18" charset="0"/>
              </a:rPr>
              <a:t> </a:t>
            </a:r>
          </a:p>
        </p:txBody>
      </p:sp>
      <p:sp>
        <p:nvSpPr>
          <p:cNvPr id="73731" name="WordArt 3"/>
          <p:cNvSpPr>
            <a:spLocks noChangeArrowheads="1" noChangeShapeType="1" noTextEdit="1"/>
          </p:cNvSpPr>
          <p:nvPr/>
        </p:nvSpPr>
        <p:spPr bwMode="auto">
          <a:xfrm>
            <a:off x="1357290" y="1052736"/>
            <a:ext cx="6671094" cy="5384012"/>
          </a:xfrm>
          <a:prstGeom prst="rect">
            <a:avLst/>
          </a:prstGeom>
        </p:spPr>
        <p:txBody>
          <a:bodyPr spcFirstLastPara="1" wrap="none" fromWordArt="1"/>
          <a:lstStyle/>
          <a:p>
            <a:pPr algn="ctr">
              <a:defRPr/>
            </a:pPr>
            <a:r>
              <a:rPr lang="tt-RU" sz="6000" dirty="0" smtClean="0">
                <a:effectLst>
                  <a:glow rad="101600">
                    <a:schemeClr val="accent1">
                      <a:satMod val="175000"/>
                      <a:alpha val="40000"/>
                    </a:schemeClr>
                  </a:glow>
                  <a:outerShdw blurRad="127000" dist="200000" dir="2700000" algn="tl" rotWithShape="0">
                    <a:srgbClr val="000000">
                      <a:alpha val="30000"/>
                    </a:srgbClr>
                  </a:outerShdw>
                </a:effectLst>
                <a:latin typeface="Times New Roman" pitchFamily="18" charset="0"/>
                <a:cs typeface="Times New Roman" pitchFamily="18" charset="0"/>
              </a:rPr>
              <a:t>5 нче сыйныфта </a:t>
            </a:r>
          </a:p>
          <a:p>
            <a:pPr algn="ctr">
              <a:defRPr/>
            </a:pPr>
            <a:r>
              <a:rPr lang="tt-RU" sz="6000" dirty="0" smtClean="0">
                <a:effectLst>
                  <a:glow rad="101600">
                    <a:schemeClr val="accent1">
                      <a:satMod val="175000"/>
                      <a:alpha val="40000"/>
                    </a:schemeClr>
                  </a:glow>
                  <a:outerShdw blurRad="127000" dist="200000" dir="2700000" algn="tl" rotWithShape="0">
                    <a:srgbClr val="000000">
                      <a:alpha val="30000"/>
                    </a:srgbClr>
                  </a:outerShdw>
                </a:effectLst>
                <a:latin typeface="Times New Roman" pitchFamily="18" charset="0"/>
                <a:cs typeface="Times New Roman" pitchFamily="18" charset="0"/>
              </a:rPr>
              <a:t>лексик уеннар</a:t>
            </a:r>
            <a:endParaRPr lang="ru-RU" sz="6000" b="1" kern="10" dirty="0">
              <a:ln w="9525">
                <a:solidFill>
                  <a:srgbClr val="9966FF"/>
                </a:solidFill>
                <a:round/>
                <a:headEnd/>
                <a:tailEnd/>
              </a:ln>
              <a:latin typeface="Times New Roman" pitchFamily="18" charset="0"/>
              <a:cs typeface="Times New Roman" pitchFamily="18" charset="0"/>
            </a:endParaRPr>
          </a:p>
        </p:txBody>
      </p:sp>
      <p:sp>
        <p:nvSpPr>
          <p:cNvPr id="51205" name="Прямоугольник 1"/>
          <p:cNvSpPr>
            <a:spLocks noChangeArrowheads="1"/>
          </p:cNvSpPr>
          <p:nvPr/>
        </p:nvSpPr>
        <p:spPr bwMode="auto">
          <a:xfrm>
            <a:off x="3347864" y="3356992"/>
            <a:ext cx="5134167" cy="2462213"/>
          </a:xfrm>
          <a:prstGeom prst="rect">
            <a:avLst/>
          </a:prstGeom>
          <a:noFill/>
          <a:ln w="9525">
            <a:noFill/>
            <a:miter lim="800000"/>
            <a:headEnd/>
            <a:tailEnd/>
          </a:ln>
        </p:spPr>
        <p:txBody>
          <a:bodyPr wrap="square">
            <a:spAutoFit/>
          </a:bodyPr>
          <a:lstStyle/>
          <a:p>
            <a:endParaRPr lang="tt-RU" altLang="ru-RU" sz="2000" b="1" i="1" dirty="0" smtClean="0"/>
          </a:p>
          <a:p>
            <a:endParaRPr lang="tt-RU" altLang="ru-RU" sz="2000" b="1" i="1" dirty="0" smtClean="0"/>
          </a:p>
          <a:p>
            <a:pPr algn="just"/>
            <a:r>
              <a:rPr lang="tt-RU" altLang="ru-RU" b="1" i="1" dirty="0" smtClean="0">
                <a:latin typeface="Times New Roman" pitchFamily="18" charset="0"/>
                <a:cs typeface="Times New Roman" pitchFamily="18" charset="0"/>
              </a:rPr>
              <a:t>Башкарды</a:t>
            </a:r>
            <a:r>
              <a:rPr lang="ru-RU" altLang="ru-RU" b="1" i="1" dirty="0" smtClean="0">
                <a:latin typeface="Times New Roman" pitchFamily="18" charset="0"/>
                <a:cs typeface="Times New Roman" pitchFamily="18" charset="0"/>
              </a:rPr>
              <a:t>:</a:t>
            </a:r>
            <a:endParaRPr lang="ru-RU" altLang="ru-RU" b="1" i="1" dirty="0">
              <a:latin typeface="Times New Roman" pitchFamily="18" charset="0"/>
              <a:cs typeface="Times New Roman" pitchFamily="18" charset="0"/>
            </a:endParaRPr>
          </a:p>
          <a:p>
            <a:pPr algn="just"/>
            <a:r>
              <a:rPr lang="tt-RU" dirty="0" smtClean="0">
                <a:latin typeface="Times New Roman" pitchFamily="18" charset="0"/>
                <a:cs typeface="Times New Roman" pitchFamily="18" charset="0"/>
              </a:rPr>
              <a:t>1.</a:t>
            </a:r>
            <a:r>
              <a:rPr lang="ru-RU" dirty="0"/>
              <a:t> </a:t>
            </a:r>
            <a:r>
              <a:rPr lang="ru-RU" dirty="0" err="1">
                <a:latin typeface="Times New Roman" pitchFamily="18" charset="0"/>
                <a:cs typeface="Times New Roman" pitchFamily="18" charset="0"/>
              </a:rPr>
              <a:t>Миннебаева</a:t>
            </a:r>
            <a:r>
              <a:rPr lang="ru-RU" dirty="0">
                <a:latin typeface="Times New Roman" pitchFamily="18" charset="0"/>
                <a:cs typeface="Times New Roman" pitchFamily="18" charset="0"/>
              </a:rPr>
              <a:t> Гульнара </a:t>
            </a:r>
            <a:r>
              <a:rPr lang="ru-RU" dirty="0" smtClean="0">
                <a:latin typeface="Times New Roman" pitchFamily="18" charset="0"/>
                <a:cs typeface="Times New Roman" pitchFamily="18" charset="0"/>
              </a:rPr>
              <a:t>Шамиль </a:t>
            </a:r>
            <a:r>
              <a:rPr lang="ru-RU" dirty="0" err="1" smtClean="0">
                <a:latin typeface="Times New Roman" pitchFamily="18" charset="0"/>
                <a:cs typeface="Times New Roman" pitchFamily="18" charset="0"/>
              </a:rPr>
              <a:t>кызы</a:t>
            </a:r>
            <a:r>
              <a:rPr lang="ru-RU" dirty="0" smtClean="0">
                <a:latin typeface="Times New Roman" pitchFamily="18" charset="0"/>
                <a:cs typeface="Times New Roman" pitchFamily="18" charset="0"/>
              </a:rPr>
              <a:t>, </a:t>
            </a:r>
            <a:r>
              <a:rPr lang="ru-RU" sz="2400" dirty="0">
                <a:latin typeface="Times New Roman" pitchFamily="18" charset="0"/>
                <a:cs typeface="Times New Roman" pitchFamily="18" charset="0"/>
              </a:rPr>
              <a:t>«</a:t>
            </a:r>
            <a:r>
              <a:rPr lang="ru-RU" dirty="0" err="1">
                <a:latin typeface="Times New Roman" pitchFamily="18" charset="0"/>
                <a:cs typeface="Times New Roman" pitchFamily="18" charset="0"/>
              </a:rPr>
              <a:t>А.М.Булатов</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исемендәге</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күппрофильле</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лицей»ның</a:t>
            </a:r>
            <a:r>
              <a:rPr lang="ru-RU" dirty="0">
                <a:latin typeface="Times New Roman" pitchFamily="18" charset="0"/>
                <a:cs typeface="Times New Roman" pitchFamily="18" charset="0"/>
              </a:rPr>
              <a:t> татар теле </a:t>
            </a:r>
            <a:r>
              <a:rPr lang="ru-RU" dirty="0" err="1">
                <a:latin typeface="Times New Roman" pitchFamily="18" charset="0"/>
                <a:cs typeface="Times New Roman" pitchFamily="18" charset="0"/>
              </a:rPr>
              <a:t>һәм</a:t>
            </a:r>
            <a:r>
              <a:rPr lang="ru-RU" dirty="0">
                <a:latin typeface="Times New Roman" pitchFamily="18" charset="0"/>
                <a:cs typeface="Times New Roman" pitchFamily="18" charset="0"/>
              </a:rPr>
              <a:t> </a:t>
            </a:r>
            <a:r>
              <a:rPr lang="ru-RU" dirty="0" err="1" smtClean="0">
                <a:latin typeface="Times New Roman" pitchFamily="18" charset="0"/>
                <a:cs typeface="Times New Roman" pitchFamily="18" charset="0"/>
              </a:rPr>
              <a:t>әдәбияты</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укытучысы</a:t>
            </a:r>
            <a:r>
              <a:rPr lang="ru-RU" dirty="0">
                <a:latin typeface="Times New Roman" pitchFamily="18" charset="0"/>
                <a:cs typeface="Times New Roman" pitchFamily="18" charset="0"/>
              </a:rPr>
              <a:t/>
            </a:r>
            <a:br>
              <a:rPr lang="ru-RU" dirty="0">
                <a:latin typeface="Times New Roman" pitchFamily="18" charset="0"/>
                <a:cs typeface="Times New Roman" pitchFamily="18" charset="0"/>
              </a:rPr>
            </a:br>
            <a:endParaRPr lang="ru-RU" dirty="0" smtClean="0">
              <a:latin typeface="Times New Roman" pitchFamily="18" charset="0"/>
              <a:cs typeface="Times New Roman" pitchFamily="18" charset="0"/>
            </a:endParaRPr>
          </a:p>
          <a:p>
            <a:pPr algn="just"/>
            <a:endParaRPr lang="ru-RU" dirty="0" smtClean="0">
              <a:latin typeface="Times New Roman" pitchFamily="18" charset="0"/>
              <a:cs typeface="Times New Roman" pitchFamily="18" charset="0"/>
            </a:endParaRPr>
          </a:p>
        </p:txBody>
      </p:sp>
    </p:spTree>
    <p:custDataLst>
      <p:tags r:id="rId1"/>
    </p:custData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www.wallpapersxl.com/wallpapers/1024x768/blanco-fondo-los-niveles-de-grises-texturas-pantalla/29592/blanco-fondo-los-niveles-de-grises-texturas-pantalla-libere-fondos-nicos-powerpoint-para-realzar-su-presentaci-n-29592.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a:xfrm>
            <a:off x="2916238" y="1557338"/>
            <a:ext cx="3095625" cy="931862"/>
          </a:xfrm>
        </p:spPr>
        <p:txBody>
          <a:bodyPr>
            <a:normAutofit fontScale="90000"/>
          </a:bodyPr>
          <a:lstStyle/>
          <a:p>
            <a:pPr algn="ctr" eaLnBrk="1" fontAlgn="auto" hangingPunct="1">
              <a:spcAft>
                <a:spcPts val="0"/>
              </a:spcAft>
              <a:defRPr/>
            </a:pPr>
            <a:r>
              <a:rPr lang="tt-RU" dirty="0" smtClean="0"/>
              <a:t/>
            </a:r>
            <a:br>
              <a:rPr lang="tt-RU" dirty="0" smtClean="0"/>
            </a:br>
            <a:r>
              <a:rPr lang="tt-RU" dirty="0" smtClean="0"/>
              <a:t/>
            </a:r>
            <a:br>
              <a:rPr lang="tt-RU" dirty="0" smtClean="0"/>
            </a:br>
            <a:r>
              <a:rPr lang="tt-RU" dirty="0" smtClean="0">
                <a:solidFill>
                  <a:schemeClr val="accent1"/>
                </a:solidFill>
              </a:rPr>
              <a:t/>
            </a:r>
            <a:br>
              <a:rPr lang="tt-RU" dirty="0" smtClean="0">
                <a:solidFill>
                  <a:schemeClr val="accent1"/>
                </a:solidFill>
              </a:rPr>
            </a:br>
            <a:r>
              <a:rPr lang="tt-RU" dirty="0" smtClean="0">
                <a:solidFill>
                  <a:schemeClr val="accent1"/>
                </a:solidFill>
              </a:rPr>
              <a:t/>
            </a:r>
            <a:br>
              <a:rPr lang="tt-RU" dirty="0" smtClean="0">
                <a:solidFill>
                  <a:schemeClr val="accent1"/>
                </a:solidFill>
              </a:rPr>
            </a:br>
            <a:r>
              <a:rPr lang="tt-RU" dirty="0" smtClean="0">
                <a:solidFill>
                  <a:schemeClr val="accent1"/>
                </a:solidFill>
              </a:rPr>
              <a:t/>
            </a:r>
            <a:br>
              <a:rPr lang="tt-RU" dirty="0" smtClean="0">
                <a:solidFill>
                  <a:schemeClr val="accent1"/>
                </a:solidFill>
              </a:rPr>
            </a:br>
            <a:r>
              <a:rPr lang="tt-RU" dirty="0" smtClean="0">
                <a:solidFill>
                  <a:schemeClr val="accent1"/>
                </a:solidFill>
              </a:rPr>
              <a:t/>
            </a:r>
            <a:br>
              <a:rPr lang="tt-RU" dirty="0" smtClean="0">
                <a:solidFill>
                  <a:schemeClr val="accent1"/>
                </a:solidFill>
              </a:rPr>
            </a:br>
            <a:r>
              <a:rPr lang="tt-RU" dirty="0" smtClean="0">
                <a:solidFill>
                  <a:schemeClr val="accent1"/>
                </a:solidFill>
              </a:rPr>
              <a:t/>
            </a:r>
            <a:br>
              <a:rPr lang="tt-RU" dirty="0" smtClean="0">
                <a:solidFill>
                  <a:schemeClr val="accent1"/>
                </a:solidFill>
              </a:rPr>
            </a:br>
            <a:r>
              <a:rPr lang="tt-RU" dirty="0" smtClean="0">
                <a:solidFill>
                  <a:schemeClr val="accent1"/>
                </a:solidFill>
              </a:rPr>
              <a:t/>
            </a:r>
            <a:br>
              <a:rPr lang="tt-RU" dirty="0" smtClean="0">
                <a:solidFill>
                  <a:schemeClr val="accent1"/>
                </a:solidFill>
              </a:rPr>
            </a:br>
            <a:r>
              <a:rPr lang="tt-RU" sz="3600" b="1" i="1" dirty="0" smtClean="0">
                <a:solidFill>
                  <a:schemeClr val="tx1"/>
                </a:solidFill>
                <a:latin typeface="Times New Roman" pitchFamily="18" charset="0"/>
                <a:cs typeface="Times New Roman" pitchFamily="18" charset="0"/>
              </a:rPr>
              <a:t/>
            </a:r>
            <a:br>
              <a:rPr lang="tt-RU" sz="3600" b="1" i="1" dirty="0" smtClean="0">
                <a:solidFill>
                  <a:schemeClr val="tx1"/>
                </a:solidFill>
                <a:latin typeface="Times New Roman" pitchFamily="18" charset="0"/>
                <a:cs typeface="Times New Roman" pitchFamily="18" charset="0"/>
              </a:rPr>
            </a:br>
            <a:r>
              <a:rPr lang="tt-RU" sz="3600" b="1" i="1" dirty="0" smtClean="0">
                <a:solidFill>
                  <a:schemeClr val="tx1"/>
                </a:solidFill>
                <a:latin typeface="Times New Roman" pitchFamily="18" charset="0"/>
                <a:cs typeface="Times New Roman" pitchFamily="18" charset="0"/>
              </a:rPr>
              <a:t> </a:t>
            </a:r>
            <a:endParaRPr lang="ru-RU" i="1" dirty="0">
              <a:solidFill>
                <a:srgbClr val="002060"/>
              </a:solidFill>
              <a:latin typeface="Times New Roman" pitchFamily="18" charset="0"/>
              <a:cs typeface="Times New Roman" pitchFamily="18" charset="0"/>
            </a:endParaRPr>
          </a:p>
        </p:txBody>
      </p:sp>
      <p:sp>
        <p:nvSpPr>
          <p:cNvPr id="3" name="Содержимое 2"/>
          <p:cNvSpPr>
            <a:spLocks noGrp="1"/>
          </p:cNvSpPr>
          <p:nvPr>
            <p:ph sz="quarter" idx="1"/>
          </p:nvPr>
        </p:nvSpPr>
        <p:spPr>
          <a:xfrm>
            <a:off x="250825" y="333375"/>
            <a:ext cx="8642350" cy="5975350"/>
          </a:xfrm>
        </p:spPr>
        <p:txBody>
          <a:bodyPr>
            <a:normAutofit/>
          </a:bodyPr>
          <a:lstStyle/>
          <a:p>
            <a:pPr marL="0" indent="0" algn="ctr" eaLnBrk="1" fontAlgn="auto" hangingPunct="1">
              <a:spcAft>
                <a:spcPts val="0"/>
              </a:spcAft>
              <a:buFont typeface="Wingdings" pitchFamily="2" charset="2"/>
              <a:buNone/>
              <a:defRPr/>
            </a:pPr>
            <a:endParaRPr lang="tt-RU" sz="3200" b="1" i="1" dirty="0" smtClean="0">
              <a:solidFill>
                <a:schemeClr val="accent3"/>
              </a:solidFill>
              <a:latin typeface="SL_Times New Roman" panose="02020603050405020304" pitchFamily="18" charset="0"/>
            </a:endParaRPr>
          </a:p>
          <a:p>
            <a:pPr marL="0" indent="0" algn="ctr" eaLnBrk="1" fontAlgn="auto" hangingPunct="1">
              <a:spcAft>
                <a:spcPts val="0"/>
              </a:spcAft>
              <a:buFont typeface="Wingdings" pitchFamily="2" charset="2"/>
              <a:buNone/>
              <a:defRPr/>
            </a:pPr>
            <a:r>
              <a:rPr lang="tt-RU" sz="3200" b="1" i="1" dirty="0" smtClean="0">
                <a:solidFill>
                  <a:schemeClr val="accent5">
                    <a:lumMod val="25000"/>
                  </a:schemeClr>
                </a:solidFill>
                <a:latin typeface="Times New Roman" pitchFamily="18" charset="0"/>
                <a:cs typeface="Times New Roman" pitchFamily="18" charset="0"/>
              </a:rPr>
              <a:t>ПРОЕКТНЫҢ АКТУАЛЬЛЕГЕ: </a:t>
            </a:r>
            <a:endParaRPr lang="tt-RU" sz="3200" b="1" i="1" dirty="0">
              <a:solidFill>
                <a:schemeClr val="accent5">
                  <a:lumMod val="25000"/>
                </a:schemeClr>
              </a:solidFill>
              <a:latin typeface="Times New Roman" pitchFamily="18" charset="0"/>
              <a:cs typeface="Times New Roman" pitchFamily="18" charset="0"/>
            </a:endParaRPr>
          </a:p>
          <a:p>
            <a:pPr marL="274320" indent="-274320" algn="ctr">
              <a:buNone/>
              <a:defRPr/>
            </a:pPr>
            <a:r>
              <a:rPr lang="tt-RU" i="1" dirty="0">
                <a:latin typeface="Times New Roman" pitchFamily="18" charset="0"/>
                <a:cs typeface="Times New Roman" pitchFamily="18" charset="0"/>
              </a:rPr>
              <a:t>ФГОС таләпләре шартларында рус балаларына татар телен укытуда лексик </a:t>
            </a:r>
            <a:r>
              <a:rPr lang="tt-RU" i="1" dirty="0" smtClean="0">
                <a:latin typeface="Times New Roman" pitchFamily="18" charset="0"/>
                <a:cs typeface="Times New Roman" pitchFamily="18" charset="0"/>
              </a:rPr>
              <a:t>уеннарның отышлылыгы </a:t>
            </a:r>
            <a:endParaRPr lang="tt-RU" sz="3200" i="1" dirty="0" smtClean="0">
              <a:solidFill>
                <a:srgbClr val="002060"/>
              </a:solidFill>
              <a:latin typeface="Times New Roman" pitchFamily="18" charset="0"/>
              <a:cs typeface="Times New Roman" pitchFamily="18" charset="0"/>
            </a:endParaRPr>
          </a:p>
          <a:p>
            <a:pPr marL="274320" indent="-274320" algn="ctr" eaLnBrk="1" fontAlgn="auto" hangingPunct="1">
              <a:spcAft>
                <a:spcPts val="0"/>
              </a:spcAft>
              <a:buFont typeface="Wingdings"/>
              <a:buNone/>
              <a:defRPr/>
            </a:pPr>
            <a:r>
              <a:rPr lang="tt-RU" sz="3200" b="1" i="1" dirty="0" smtClean="0">
                <a:solidFill>
                  <a:schemeClr val="accent1">
                    <a:lumMod val="25000"/>
                  </a:schemeClr>
                </a:solidFill>
                <a:latin typeface="Times New Roman" pitchFamily="18" charset="0"/>
                <a:cs typeface="Times New Roman" pitchFamily="18" charset="0"/>
              </a:rPr>
              <a:t>ТИКШЕРЕНҮ ЭШЕНЕҢ ТӨП МАКСАТЫ:</a:t>
            </a:r>
          </a:p>
          <a:p>
            <a:pPr marL="274320" indent="-274320" algn="ctr" eaLnBrk="1" fontAlgn="auto" hangingPunct="1">
              <a:spcAft>
                <a:spcPts val="0"/>
              </a:spcAft>
              <a:buFont typeface="Wingdings"/>
              <a:buNone/>
              <a:defRPr/>
            </a:pPr>
            <a:r>
              <a:rPr lang="tt-RU" i="1" dirty="0" smtClean="0">
                <a:latin typeface="Times New Roman" pitchFamily="18" charset="0"/>
                <a:cs typeface="Times New Roman" pitchFamily="18" charset="0"/>
              </a:rPr>
              <a:t>рус телле балаларга татар лексикасын өйрәткәндә, уен технологияләрен куллануның әһәмиятен билгеләү һәм лексик уеннарны тәкъдим итү</a:t>
            </a:r>
            <a:endParaRPr lang="ru-RU" i="1" dirty="0" smtClean="0">
              <a:latin typeface="Times New Roman" pitchFamily="18" charset="0"/>
              <a:cs typeface="Times New Roman" pitchFamily="18" charset="0"/>
            </a:endParaRPr>
          </a:p>
          <a:p>
            <a:pPr marL="274320" indent="-274320" algn="ctr" eaLnBrk="1" fontAlgn="auto" hangingPunct="1">
              <a:spcAft>
                <a:spcPts val="0"/>
              </a:spcAft>
              <a:buFont typeface="Wingdings"/>
              <a:buChar char=""/>
              <a:defRPr/>
            </a:pPr>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5" name="Picture 2" descr="http://www.wallpapersxl.com/wallpapers/1024x768/blanco-fondo-los-niveles-de-grises-texturas-pantalla/29592/blanco-fondo-los-niveles-de-grises-texturas-pantalla-libere-fondos-nicos-powerpoint-para-realzar-su-presentaci-n-29592.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
        <p:nvSpPr>
          <p:cNvPr id="52226" name="Text Box 2"/>
          <p:cNvSpPr txBox="1">
            <a:spLocks noChangeArrowheads="1"/>
          </p:cNvSpPr>
          <p:nvPr/>
        </p:nvSpPr>
        <p:spPr bwMode="auto">
          <a:xfrm>
            <a:off x="808038" y="404664"/>
            <a:ext cx="7489825" cy="5509200"/>
          </a:xfrm>
          <a:prstGeom prst="rect">
            <a:avLst/>
          </a:prstGeom>
          <a:noFill/>
          <a:ln w="9525">
            <a:noFill/>
            <a:miter lim="800000"/>
            <a:headEnd/>
            <a:tailEnd/>
          </a:ln>
          <a:effectLst>
            <a:glow rad="63500">
              <a:schemeClr val="accent6">
                <a:satMod val="175000"/>
                <a:alpha val="40000"/>
              </a:schemeClr>
            </a:glow>
            <a:innerShdw blurRad="63500" dist="50800" dir="13500000">
              <a:prstClr val="black">
                <a:alpha val="50000"/>
              </a:prstClr>
            </a:innerShdw>
          </a:effectLst>
        </p:spPr>
        <p:txBody>
          <a:bodyPr wrap="square">
            <a:spAutoFit/>
          </a:bodyPr>
          <a:lstStyle/>
          <a:p>
            <a:pPr eaLnBrk="0" hangingPunct="0"/>
            <a:r>
              <a:rPr lang="tt-RU" altLang="ru-RU" sz="3200" b="1" i="1" dirty="0" smtClean="0">
                <a:solidFill>
                  <a:schemeClr val="accent1">
                    <a:lumMod val="25000"/>
                  </a:schemeClr>
                </a:solidFill>
                <a:latin typeface="Times New Roman" pitchFamily="18" charset="0"/>
                <a:cs typeface="Times New Roman" pitchFamily="18" charset="0"/>
              </a:rPr>
              <a:t>БУРЫЧЛАР:</a:t>
            </a:r>
            <a:endParaRPr lang="tt-RU" altLang="ru-RU" sz="3200" b="1" i="1" dirty="0">
              <a:solidFill>
                <a:schemeClr val="accent1">
                  <a:lumMod val="25000"/>
                </a:schemeClr>
              </a:solidFill>
              <a:latin typeface="Times New Roman" pitchFamily="18" charset="0"/>
              <a:cs typeface="Times New Roman" pitchFamily="18" charset="0"/>
            </a:endParaRPr>
          </a:p>
          <a:p>
            <a:pPr eaLnBrk="0" hangingPunct="0"/>
            <a:r>
              <a:rPr lang="tt-RU" altLang="ru-RU" sz="3200" b="1" i="1" dirty="0" smtClean="0">
                <a:solidFill>
                  <a:schemeClr val="accent1">
                    <a:lumMod val="25000"/>
                  </a:schemeClr>
                </a:solidFill>
                <a:latin typeface="Times New Roman" pitchFamily="18" charset="0"/>
                <a:cs typeface="Times New Roman" pitchFamily="18" charset="0"/>
              </a:rPr>
              <a:t>- </a:t>
            </a:r>
            <a:r>
              <a:rPr lang="tt-RU" altLang="ru-RU" sz="3200" i="1" dirty="0" smtClean="0">
                <a:latin typeface="Times New Roman" pitchFamily="18" charset="0"/>
                <a:cs typeface="Times New Roman" pitchFamily="18" charset="0"/>
              </a:rPr>
              <a:t>р</a:t>
            </a:r>
            <a:r>
              <a:rPr lang="tt-RU" sz="3200" i="1" dirty="0" smtClean="0">
                <a:latin typeface="Times New Roman" pitchFamily="18" charset="0"/>
                <a:cs typeface="Times New Roman" pitchFamily="18" charset="0"/>
              </a:rPr>
              <a:t>ус </a:t>
            </a:r>
            <a:r>
              <a:rPr lang="tt-RU" sz="3200" i="1" dirty="0">
                <a:latin typeface="Times New Roman" pitchFamily="18" charset="0"/>
                <a:cs typeface="Times New Roman" pitchFamily="18" charset="0"/>
              </a:rPr>
              <a:t>телле балаларны татар лексикасына өйрәткәндә уен технологиясенең уңышлы булу-булмавын ачыклау</a:t>
            </a:r>
            <a:r>
              <a:rPr lang="tt-RU" altLang="ru-RU" sz="3200" i="1" dirty="0" smtClean="0">
                <a:latin typeface="Times New Roman" pitchFamily="18" charset="0"/>
                <a:cs typeface="Times New Roman" pitchFamily="18" charset="0"/>
              </a:rPr>
              <a:t>;</a:t>
            </a:r>
            <a:endParaRPr lang="ru-RU" altLang="ru-RU" sz="3200" i="1" dirty="0">
              <a:latin typeface="Times New Roman" pitchFamily="18" charset="0"/>
              <a:cs typeface="Times New Roman" pitchFamily="18" charset="0"/>
            </a:endParaRPr>
          </a:p>
          <a:p>
            <a:pPr algn="l" eaLnBrk="0" hangingPunct="0">
              <a:lnSpc>
                <a:spcPct val="150000"/>
              </a:lnSpc>
            </a:pPr>
            <a:r>
              <a:rPr lang="tt-RU" altLang="ru-RU" sz="3200" i="1" dirty="0">
                <a:latin typeface="Times New Roman" pitchFamily="18" charset="0"/>
                <a:cs typeface="Times New Roman" pitchFamily="18" charset="0"/>
              </a:rPr>
              <a:t>-</a:t>
            </a:r>
            <a:r>
              <a:rPr lang="tt-RU" altLang="ru-RU" sz="3200" i="1" dirty="0" smtClean="0">
                <a:latin typeface="Times New Roman" pitchFamily="18" charset="0"/>
                <a:cs typeface="Times New Roman" pitchFamily="18" charset="0"/>
              </a:rPr>
              <a:t> т</a:t>
            </a:r>
            <a:r>
              <a:rPr lang="tt-RU" sz="3200" i="1" dirty="0" smtClean="0">
                <a:latin typeface="Times New Roman" pitchFamily="18" charset="0"/>
                <a:cs typeface="Times New Roman" pitchFamily="18" charset="0"/>
              </a:rPr>
              <a:t>атар </a:t>
            </a:r>
            <a:r>
              <a:rPr lang="tt-RU" sz="3200" i="1" dirty="0">
                <a:latin typeface="Times New Roman" pitchFamily="18" charset="0"/>
                <a:cs typeface="Times New Roman" pitchFamily="18" charset="0"/>
              </a:rPr>
              <a:t>лексикасына өйрәтүдә кулланыла торган уеннарның төрләрен </a:t>
            </a:r>
            <a:r>
              <a:rPr lang="tt-RU" sz="3200" i="1" dirty="0" smtClean="0">
                <a:latin typeface="Times New Roman" pitchFamily="18" charset="0"/>
                <a:cs typeface="Times New Roman" pitchFamily="18" charset="0"/>
              </a:rPr>
              <a:t>ачыклау;</a:t>
            </a:r>
            <a:endParaRPr lang="ru-RU" altLang="ru-RU" sz="3200" i="1" dirty="0">
              <a:latin typeface="Times New Roman" pitchFamily="18" charset="0"/>
              <a:cs typeface="Times New Roman" pitchFamily="18" charset="0"/>
            </a:endParaRPr>
          </a:p>
          <a:p>
            <a:pPr algn="l" eaLnBrk="0" hangingPunct="0">
              <a:lnSpc>
                <a:spcPct val="150000"/>
              </a:lnSpc>
            </a:pPr>
            <a:r>
              <a:rPr lang="tt-RU" altLang="ru-RU" sz="3200" i="1" dirty="0">
                <a:latin typeface="Times New Roman" pitchFamily="18" charset="0"/>
                <a:cs typeface="Times New Roman" pitchFamily="18" charset="0"/>
              </a:rPr>
              <a:t>-</a:t>
            </a:r>
            <a:r>
              <a:rPr lang="tt-RU" altLang="ru-RU" sz="3200" i="1" dirty="0" smtClean="0">
                <a:latin typeface="Times New Roman" pitchFamily="18" charset="0"/>
                <a:cs typeface="Times New Roman" pitchFamily="18" charset="0"/>
              </a:rPr>
              <a:t> уеннарны </a:t>
            </a:r>
            <a:r>
              <a:rPr lang="tt-RU" altLang="ru-RU" sz="3200" i="1" dirty="0">
                <a:latin typeface="Times New Roman" pitchFamily="18" charset="0"/>
                <a:cs typeface="Times New Roman" pitchFamily="18" charset="0"/>
              </a:rPr>
              <a:t>тәкъдим </a:t>
            </a:r>
            <a:r>
              <a:rPr lang="tt-RU" altLang="ru-RU" sz="3200" i="1" dirty="0" smtClean="0">
                <a:latin typeface="Times New Roman" pitchFamily="18" charset="0"/>
                <a:cs typeface="Times New Roman" pitchFamily="18" charset="0"/>
              </a:rPr>
              <a:t>ит</a:t>
            </a:r>
            <a:r>
              <a:rPr lang="tt-RU" altLang="ru-RU" sz="3200" i="1" dirty="0">
                <a:latin typeface="Times New Roman" pitchFamily="18" charset="0"/>
                <a:cs typeface="Times New Roman" pitchFamily="18" charset="0"/>
              </a:rPr>
              <a:t>ү</a:t>
            </a:r>
            <a:r>
              <a:rPr lang="tt-RU" altLang="ru-RU" sz="3200" i="1" dirty="0" smtClean="0">
                <a:latin typeface="Times New Roman" pitchFamily="18" charset="0"/>
                <a:cs typeface="Times New Roman" pitchFamily="18" charset="0"/>
              </a:rPr>
              <a:t>.</a:t>
            </a:r>
            <a:endParaRPr lang="ru-RU" altLang="ru-RU" sz="3200" i="1" dirty="0">
              <a:latin typeface="Times New Roman" pitchFamily="18" charset="0"/>
              <a:cs typeface="Times New Roman" pitchFamily="18" charset="0"/>
            </a:endParaRPr>
          </a:p>
        </p:txBody>
      </p:sp>
      <p:sp>
        <p:nvSpPr>
          <p:cNvPr id="52227" name="WordArt 3"/>
          <p:cNvSpPr>
            <a:spLocks noChangeArrowheads="1" noChangeShapeType="1" noTextEdit="1"/>
          </p:cNvSpPr>
          <p:nvPr/>
        </p:nvSpPr>
        <p:spPr bwMode="auto">
          <a:xfrm>
            <a:off x="1619250" y="476250"/>
            <a:ext cx="5867400" cy="5867400"/>
          </a:xfrm>
          <a:prstGeom prst="rect">
            <a:avLst/>
          </a:prstGeom>
          <a:noFill/>
          <a:ln w="9525">
            <a:noFill/>
            <a:miter lim="800000"/>
            <a:headEnd/>
            <a:tailEnd/>
          </a:ln>
        </p:spPr>
        <p:txBody>
          <a:bodyPr wrap="none"/>
          <a:lstStyle/>
          <a:p>
            <a:endParaRPr lang="ru-RU"/>
          </a:p>
        </p:txBody>
      </p:sp>
      <p:sp>
        <p:nvSpPr>
          <p:cNvPr id="52229" name="Прямоугольник 1"/>
          <p:cNvSpPr>
            <a:spLocks noChangeArrowheads="1"/>
          </p:cNvSpPr>
          <p:nvPr/>
        </p:nvSpPr>
        <p:spPr bwMode="auto">
          <a:xfrm>
            <a:off x="3305175" y="3933825"/>
            <a:ext cx="4572000" cy="400050"/>
          </a:xfrm>
          <a:prstGeom prst="rect">
            <a:avLst/>
          </a:prstGeom>
          <a:noFill/>
          <a:ln w="9525">
            <a:noFill/>
            <a:miter lim="800000"/>
            <a:headEnd/>
            <a:tailEnd/>
          </a:ln>
        </p:spPr>
        <p:txBody>
          <a:bodyPr>
            <a:spAutoFit/>
          </a:bodyPr>
          <a:lstStyle/>
          <a:p>
            <a:r>
              <a:rPr lang="ru-RU" altLang="ru-RU" sz="2000" b="1" i="1"/>
              <a:t> </a:t>
            </a:r>
          </a:p>
        </p:txBody>
      </p:sp>
    </p:spTree>
    <p:custDataLst>
      <p:tags r:id="rId1"/>
    </p:custData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6" name="Picture 2" descr="http://www.wallpapersxl.com/wallpapers/1024x768/blanco-fondo-los-niveles-de-grises-texturas-pantalla/29592/blanco-fondo-los-niveles-de-grises-texturas-pantalla-libere-fondos-nicos-powerpoint-para-realzar-su-presentaci-n-29592.jpg"/>
          <p:cNvPicPr>
            <a:picLocks noChangeAspect="1" noChangeArrowheads="1"/>
          </p:cNvPicPr>
          <p:nvPr/>
        </p:nvPicPr>
        <p:blipFill>
          <a:blip r:embed="rId3" cstate="print"/>
          <a:srcRect/>
          <a:stretch>
            <a:fillRect/>
          </a:stretch>
        </p:blipFill>
        <p:spPr bwMode="auto">
          <a:xfrm>
            <a:off x="0" y="-99392"/>
            <a:ext cx="9144000" cy="6858000"/>
          </a:xfrm>
          <a:prstGeom prst="rect">
            <a:avLst/>
          </a:prstGeom>
          <a:noFill/>
        </p:spPr>
      </p:pic>
      <p:sp>
        <p:nvSpPr>
          <p:cNvPr id="54274" name="Text Box 2"/>
          <p:cNvSpPr txBox="1">
            <a:spLocks noChangeArrowheads="1"/>
          </p:cNvSpPr>
          <p:nvPr/>
        </p:nvSpPr>
        <p:spPr bwMode="auto">
          <a:xfrm>
            <a:off x="2133600" y="1484313"/>
            <a:ext cx="4876800" cy="941387"/>
          </a:xfrm>
          <a:prstGeom prst="rect">
            <a:avLst/>
          </a:prstGeom>
          <a:noFill/>
          <a:ln w="9525">
            <a:noFill/>
            <a:miter lim="800000"/>
            <a:headEnd/>
            <a:tailEnd/>
          </a:ln>
          <a:effectLst/>
        </p:spPr>
        <p:txBody>
          <a:bodyPr>
            <a:spAutoFit/>
          </a:bodyPr>
          <a:lstStyle/>
          <a:p>
            <a:pPr>
              <a:lnSpc>
                <a:spcPct val="50000"/>
              </a:lnSpc>
              <a:spcBef>
                <a:spcPct val="50000"/>
              </a:spcBef>
            </a:pPr>
            <a:endParaRPr lang="tt-RU" altLang="ru-RU" b="1">
              <a:solidFill>
                <a:srgbClr val="000099"/>
              </a:solidFill>
            </a:endParaRPr>
          </a:p>
          <a:p>
            <a:pPr>
              <a:lnSpc>
                <a:spcPct val="50000"/>
              </a:lnSpc>
              <a:spcBef>
                <a:spcPct val="50000"/>
              </a:spcBef>
            </a:pPr>
            <a:endParaRPr lang="ru-RU" altLang="ru-RU" sz="2400" b="1" i="1">
              <a:solidFill>
                <a:srgbClr val="660066"/>
              </a:solidFill>
            </a:endParaRPr>
          </a:p>
          <a:p>
            <a:pPr>
              <a:lnSpc>
                <a:spcPct val="50000"/>
              </a:lnSpc>
              <a:spcBef>
                <a:spcPct val="50000"/>
              </a:spcBef>
            </a:pPr>
            <a:r>
              <a:rPr lang="ru-RU" altLang="ru-RU" sz="2000" b="1">
                <a:solidFill>
                  <a:schemeClr val="bg1"/>
                </a:solidFill>
                <a:latin typeface="Bell MT" pitchFamily="18" charset="0"/>
              </a:rPr>
              <a:t> </a:t>
            </a:r>
          </a:p>
        </p:txBody>
      </p:sp>
      <p:sp>
        <p:nvSpPr>
          <p:cNvPr id="54275" name="WordArt 3"/>
          <p:cNvSpPr>
            <a:spLocks noChangeArrowheads="1" noChangeShapeType="1" noTextEdit="1"/>
          </p:cNvSpPr>
          <p:nvPr/>
        </p:nvSpPr>
        <p:spPr bwMode="auto">
          <a:xfrm>
            <a:off x="1619250" y="476250"/>
            <a:ext cx="5867400" cy="5867400"/>
          </a:xfrm>
          <a:prstGeom prst="rect">
            <a:avLst/>
          </a:prstGeom>
          <a:noFill/>
          <a:ln w="9525">
            <a:noFill/>
            <a:miter lim="800000"/>
            <a:headEnd/>
            <a:tailEnd/>
          </a:ln>
        </p:spPr>
        <p:txBody>
          <a:bodyPr wrap="none"/>
          <a:lstStyle/>
          <a:p>
            <a:endParaRPr lang="ru-RU"/>
          </a:p>
        </p:txBody>
      </p:sp>
      <p:sp>
        <p:nvSpPr>
          <p:cNvPr id="54277" name="Прямоугольник 1"/>
          <p:cNvSpPr>
            <a:spLocks noChangeArrowheads="1"/>
          </p:cNvSpPr>
          <p:nvPr/>
        </p:nvSpPr>
        <p:spPr bwMode="auto">
          <a:xfrm>
            <a:off x="3305175" y="3933825"/>
            <a:ext cx="4572000" cy="400050"/>
          </a:xfrm>
          <a:prstGeom prst="rect">
            <a:avLst/>
          </a:prstGeom>
          <a:noFill/>
          <a:ln w="9525">
            <a:noFill/>
            <a:miter lim="800000"/>
            <a:headEnd/>
            <a:tailEnd/>
          </a:ln>
        </p:spPr>
        <p:txBody>
          <a:bodyPr>
            <a:spAutoFit/>
          </a:bodyPr>
          <a:lstStyle/>
          <a:p>
            <a:r>
              <a:rPr lang="ru-RU" altLang="ru-RU" sz="2000" b="1" i="1"/>
              <a:t> </a:t>
            </a:r>
          </a:p>
        </p:txBody>
      </p:sp>
      <p:sp>
        <p:nvSpPr>
          <p:cNvPr id="54279" name="Прямоугольник 1"/>
          <p:cNvSpPr>
            <a:spLocks noChangeArrowheads="1"/>
          </p:cNvSpPr>
          <p:nvPr/>
        </p:nvSpPr>
        <p:spPr bwMode="auto">
          <a:xfrm>
            <a:off x="849313" y="409575"/>
            <a:ext cx="7559675" cy="4524315"/>
          </a:xfrm>
          <a:prstGeom prst="rect">
            <a:avLst/>
          </a:prstGeom>
          <a:noFill/>
          <a:ln w="9525">
            <a:noFill/>
            <a:miter lim="800000"/>
            <a:headEnd/>
            <a:tailEnd/>
          </a:ln>
        </p:spPr>
        <p:txBody>
          <a:bodyPr>
            <a:spAutoFit/>
          </a:bodyPr>
          <a:lstStyle/>
          <a:p>
            <a:endParaRPr lang="tt-RU" altLang="ru-RU" sz="3200" b="1" dirty="0" smtClean="0"/>
          </a:p>
          <a:p>
            <a:r>
              <a:rPr lang="tt-RU" altLang="ru-RU" sz="3200" b="1" i="1" dirty="0" smtClean="0">
                <a:latin typeface="Times New Roman" pitchFamily="18" charset="0"/>
                <a:cs typeface="Times New Roman" pitchFamily="18" charset="0"/>
              </a:rPr>
              <a:t>УЕН</a:t>
            </a:r>
            <a:r>
              <a:rPr lang="tt-RU" altLang="ru-RU" sz="3200" b="1" dirty="0" smtClean="0">
                <a:latin typeface="Times New Roman" pitchFamily="18" charset="0"/>
                <a:cs typeface="Times New Roman" pitchFamily="18" charset="0"/>
              </a:rPr>
              <a:t> </a:t>
            </a:r>
            <a:r>
              <a:rPr lang="tt-RU" altLang="ru-RU" sz="3200" dirty="0">
                <a:latin typeface="Times New Roman" pitchFamily="18" charset="0"/>
                <a:cs typeface="Times New Roman" pitchFamily="18" charset="0"/>
              </a:rPr>
              <a:t>– бала эшчәнлегенең, тормышының аерылгысыз бер өлеше. Тәрбия чарасы буларак, ул балаларның камилләшүенә, шәхес буларак формалашуына, үзгәрүенә этәргеч булып тора. Балага белем һәм тәрбия уен аркылы яхшырак бирелә. Ул уйнаган вакытта бик күп нәрсәләрне таный, үзенә күнекмәләр ала. </a:t>
            </a:r>
            <a:endParaRPr lang="ru-RU" altLang="ru-RU" sz="3200" dirty="0">
              <a:latin typeface="Times New Roman" pitchFamily="18" charset="0"/>
              <a:cs typeface="Times New Roman" pitchFamily="18" charset="0"/>
            </a:endParaRPr>
          </a:p>
        </p:txBody>
      </p:sp>
    </p:spTree>
    <p:custDataLst>
      <p:tags r:id="rId1"/>
    </p:custData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www.wallpapersxl.com/wallpapers/1024x768/blanco-fondo-los-niveles-de-grises-texturas-pantalla/29592/blanco-fondo-los-niveles-de-grises-texturas-pantalla-libere-fondos-nicos-powerpoint-para-realzar-su-presentaci-n-29592.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pic>
        <p:nvPicPr>
          <p:cNvPr id="14338" name="Picture 2" descr="C:\Users\Айрат\Desktop\азалия\11740054-Beautiful-frame-made-up-of-pieces-of-colored-puzzles--Stock-Photo.jpg"/>
          <p:cNvPicPr>
            <a:picLocks noGrp="1" noChangeAspect="1" noChangeArrowheads="1"/>
          </p:cNvPicPr>
          <p:nvPr>
            <p:ph idx="1"/>
          </p:nvPr>
        </p:nvPicPr>
        <p:blipFill>
          <a:blip r:embed="rId3" cstate="print"/>
          <a:srcRect/>
          <a:stretch>
            <a:fillRect/>
          </a:stretch>
        </p:blipFill>
        <p:spPr bwMode="auto">
          <a:xfrm>
            <a:off x="827584" y="332656"/>
            <a:ext cx="7632848" cy="6179338"/>
          </a:xfrm>
          <a:prstGeom prst="rect">
            <a:avLst/>
          </a:prstGeom>
          <a:noFill/>
        </p:spPr>
      </p:pic>
      <p:sp>
        <p:nvSpPr>
          <p:cNvPr id="2" name="Заголовок 1"/>
          <p:cNvSpPr>
            <a:spLocks noGrp="1"/>
          </p:cNvSpPr>
          <p:nvPr>
            <p:ph type="title"/>
          </p:nvPr>
        </p:nvSpPr>
        <p:spPr>
          <a:xfrm>
            <a:off x="2195736" y="2132856"/>
            <a:ext cx="4392488" cy="2448272"/>
          </a:xfrm>
        </p:spPr>
        <p:txBody>
          <a:bodyPr/>
          <a:lstStyle/>
          <a:p>
            <a:r>
              <a:rPr lang="tt-RU" b="1" dirty="0" smtClean="0">
                <a:latin typeface="Times New Roman" pitchFamily="18" charset="0"/>
                <a:cs typeface="Times New Roman" pitchFamily="18" charset="0"/>
              </a:rPr>
              <a:t>ПАЗЛ</a:t>
            </a:r>
            <a:endParaRPr lang="ru-RU"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www.wallpapersxl.com/wallpapers/1024x768/blanco-fondo-los-niveles-de-grises-texturas-pantalla/29592/blanco-fondo-los-niveles-de-grises-texturas-pantalla-libere-fondos-nicos-powerpoint-para-realzar-su-presentaci-n-29592.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p:txBody>
          <a:bodyPr/>
          <a:lstStyle/>
          <a:p>
            <a:endParaRPr lang="ru-RU" dirty="0"/>
          </a:p>
        </p:txBody>
      </p:sp>
      <p:pic>
        <p:nvPicPr>
          <p:cNvPr id="5" name="Рисунок 4" descr="http://www.babyco.ru/images/vospitanie/rasporjadok-dnja-rebenka-rezhim-dnja.jpeg"/>
          <p:cNvPicPr/>
          <p:nvPr/>
        </p:nvPicPr>
        <p:blipFill>
          <a:blip r:embed="rId3" cstate="print"/>
          <a:srcRect l="7103" t="9490" r="12389" b="5808"/>
          <a:stretch>
            <a:fillRect/>
          </a:stretch>
        </p:blipFill>
        <p:spPr bwMode="auto">
          <a:xfrm>
            <a:off x="323528" y="476672"/>
            <a:ext cx="2998862" cy="2232248"/>
          </a:xfrm>
          <a:prstGeom prst="rect">
            <a:avLst/>
          </a:prstGeom>
          <a:ln>
            <a:noFill/>
          </a:ln>
          <a:effectLst>
            <a:softEdge rad="112500"/>
          </a:effectLst>
        </p:spPr>
      </p:pic>
      <p:pic>
        <p:nvPicPr>
          <p:cNvPr id="6" name="Содержимое 5" descr="http://pecs.in.ua/wp-content/uploads/Zapravlyat-postel.jpg"/>
          <p:cNvPicPr>
            <a:picLocks noGrp="1"/>
          </p:cNvPicPr>
          <p:nvPr>
            <p:ph idx="1"/>
          </p:nvPr>
        </p:nvPicPr>
        <p:blipFill>
          <a:blip r:embed="rId4" cstate="print"/>
          <a:srcRect t="5079" b="4444"/>
          <a:stretch>
            <a:fillRect/>
          </a:stretch>
        </p:blipFill>
        <p:spPr bwMode="auto">
          <a:xfrm>
            <a:off x="3347864" y="476672"/>
            <a:ext cx="2839219" cy="2160240"/>
          </a:xfrm>
          <a:prstGeom prst="rect">
            <a:avLst/>
          </a:prstGeom>
          <a:noFill/>
          <a:ln w="9525">
            <a:noFill/>
            <a:miter lim="800000"/>
            <a:headEnd/>
            <a:tailEnd/>
          </a:ln>
        </p:spPr>
      </p:pic>
      <p:pic>
        <p:nvPicPr>
          <p:cNvPr id="7" name="Рисунок 6" descr="https://ds03.infourok.ru/uploads/ex/0e21/00036980-ac76af6b/hello_html_mf65e0.jpg"/>
          <p:cNvPicPr/>
          <p:nvPr/>
        </p:nvPicPr>
        <p:blipFill>
          <a:blip r:embed="rId5" cstate="print"/>
          <a:srcRect t="11648" b="19594"/>
          <a:stretch>
            <a:fillRect/>
          </a:stretch>
        </p:blipFill>
        <p:spPr bwMode="auto">
          <a:xfrm>
            <a:off x="6228184" y="476672"/>
            <a:ext cx="2600325" cy="2520280"/>
          </a:xfrm>
          <a:prstGeom prst="rect">
            <a:avLst/>
          </a:prstGeom>
          <a:ln>
            <a:noFill/>
          </a:ln>
          <a:effectLst>
            <a:softEdge rad="112500"/>
          </a:effectLst>
        </p:spPr>
      </p:pic>
      <p:pic>
        <p:nvPicPr>
          <p:cNvPr id="8" name="Рисунок 7" descr="http://boombob.ru/img/picture/Sep/05/3a78c0f82f928dbe610465444cfdc8d0/1.jpg"/>
          <p:cNvPicPr/>
          <p:nvPr/>
        </p:nvPicPr>
        <p:blipFill>
          <a:blip r:embed="rId6" cstate="print"/>
          <a:srcRect t="13642" b="12082"/>
          <a:stretch>
            <a:fillRect/>
          </a:stretch>
        </p:blipFill>
        <p:spPr bwMode="auto">
          <a:xfrm>
            <a:off x="251520" y="3140968"/>
            <a:ext cx="3048000" cy="3133725"/>
          </a:xfrm>
          <a:prstGeom prst="rect">
            <a:avLst/>
          </a:prstGeom>
          <a:ln>
            <a:noFill/>
          </a:ln>
          <a:effectLst>
            <a:softEdge rad="112500"/>
          </a:effectLst>
        </p:spPr>
      </p:pic>
      <p:pic>
        <p:nvPicPr>
          <p:cNvPr id="9" name="Рисунок 8" descr="http://previews.123rf.com/images/kotoffei/kotoffei1410/kotoffei141000409/32120985-Vector-illustration-of-school-girl-going-to-school-in-the-morning--Stock-Photo.jpg"/>
          <p:cNvPicPr/>
          <p:nvPr/>
        </p:nvPicPr>
        <p:blipFill>
          <a:blip r:embed="rId7" cstate="print"/>
          <a:srcRect t="14991" r="39279" b="4744"/>
          <a:stretch>
            <a:fillRect/>
          </a:stretch>
        </p:blipFill>
        <p:spPr bwMode="auto">
          <a:xfrm>
            <a:off x="6156176" y="3140968"/>
            <a:ext cx="2609850" cy="344805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www.wallpapersxl.com/wallpapers/1024x768/blanco-fondo-los-niveles-de-grises-texturas-pantalla/29592/blanco-fondo-los-niveles-de-grises-texturas-pantalla-libere-fondos-nicos-powerpoint-para-realzar-su-presentaci-n-29592.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p:txBody>
          <a:bodyPr/>
          <a:lstStyle/>
          <a:p>
            <a:endParaRPr lang="ru-RU"/>
          </a:p>
        </p:txBody>
      </p:sp>
      <p:pic>
        <p:nvPicPr>
          <p:cNvPr id="4" name="Содержимое 3" descr="https://ds04.infourok.ru/uploads/ex/0752/000b8c89-9ba826c0/img11.jpg"/>
          <p:cNvPicPr>
            <a:picLocks noGrp="1"/>
          </p:cNvPicPr>
          <p:nvPr>
            <p:ph idx="1"/>
          </p:nvPr>
        </p:nvPicPr>
        <p:blipFill>
          <a:blip r:embed="rId3" cstate="print"/>
          <a:srcRect/>
          <a:stretch>
            <a:fillRect/>
          </a:stretch>
        </p:blipFill>
        <p:spPr bwMode="auto">
          <a:xfrm>
            <a:off x="827584" y="404664"/>
            <a:ext cx="7560840" cy="583264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www.wallpapersxl.com/wallpapers/1024x768/blanco-fondo-los-niveles-de-grises-texturas-pantalla/29592/blanco-fondo-los-niveles-de-grises-texturas-pantalla-libere-fondos-nicos-powerpoint-para-realzar-su-presentaci-n-29592.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pic>
        <p:nvPicPr>
          <p:cNvPr id="1026" name="Picture 2"/>
          <p:cNvPicPr>
            <a:picLocks noGrp="1" noChangeAspect="1" noChangeArrowheads="1"/>
          </p:cNvPicPr>
          <p:nvPr>
            <p:ph idx="1"/>
          </p:nvPr>
        </p:nvPicPr>
        <p:blipFill>
          <a:blip r:embed="rId3" cstate="print">
            <a:extLst>
              <a:ext uri="{28A0092B-C50C-407E-A947-70E740481C1C}">
                <a14:useLocalDpi xmlns:a14="http://schemas.microsoft.com/office/drawing/2010/main" xmlns="" val="0"/>
              </a:ext>
            </a:extLst>
          </a:blip>
          <a:srcRect/>
          <a:stretch>
            <a:fillRect/>
          </a:stretch>
        </p:blipFill>
        <p:spPr bwMode="auto">
          <a:xfrm>
            <a:off x="251520" y="548680"/>
            <a:ext cx="8712968" cy="557748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4.2"/>
</p:tagLst>
</file>

<file path=ppt/tags/tag2.xml><?xml version="1.0" encoding="utf-8"?>
<p:tagLst xmlns:a="http://schemas.openxmlformats.org/drawingml/2006/main" xmlns:r="http://schemas.openxmlformats.org/officeDocument/2006/relationships" xmlns:p="http://schemas.openxmlformats.org/presentationml/2006/main">
  <p:tag name="TIMING" val="|4.2"/>
</p:tagLst>
</file>

<file path=ppt/tags/tag3.xml><?xml version="1.0" encoding="utf-8"?>
<p:tagLst xmlns:a="http://schemas.openxmlformats.org/drawingml/2006/main" xmlns:r="http://schemas.openxmlformats.org/officeDocument/2006/relationships" xmlns:p="http://schemas.openxmlformats.org/presentationml/2006/main">
  <p:tag name="TIMING" val="|4.2"/>
</p:tagLst>
</file>

<file path=ppt/tags/tag4.xml><?xml version="1.0" encoding="utf-8"?>
<p:tagLst xmlns:a="http://schemas.openxmlformats.org/drawingml/2006/main" xmlns:r="http://schemas.openxmlformats.org/officeDocument/2006/relationships" xmlns:p="http://schemas.openxmlformats.org/presentationml/2006/main">
  <p:tag name="TIMING" val="|4.2"/>
</p:tagLst>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441</TotalTime>
  <Words>168</Words>
  <Application>Microsoft Office PowerPoint</Application>
  <PresentationFormat>Экран (4:3)</PresentationFormat>
  <Paragraphs>36</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Тема Office</vt:lpstr>
      <vt:lpstr>Слайд 1</vt:lpstr>
      <vt:lpstr>Слайд 2</vt:lpstr>
      <vt:lpstr>          </vt:lpstr>
      <vt:lpstr>Слайд 4</vt:lpstr>
      <vt:lpstr>Слайд 5</vt:lpstr>
      <vt:lpstr>ПАЗЛ</vt:lpstr>
      <vt:lpstr>Слайд 7</vt:lpstr>
      <vt:lpstr>Слайд 8</vt:lpstr>
      <vt:lpstr>Слайд 9</vt:lpstr>
      <vt:lpstr>Слайд 10</vt:lpstr>
      <vt:lpstr>Слайд 11</vt:lpstr>
    </vt:vector>
  </TitlesOfParts>
  <Company>office 2007 rus ent: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Айрат</dc:creator>
  <cp:lastModifiedBy>ЛЁША</cp:lastModifiedBy>
  <cp:revision>15</cp:revision>
  <dcterms:created xsi:type="dcterms:W3CDTF">2018-02-04T13:41:07Z</dcterms:created>
  <dcterms:modified xsi:type="dcterms:W3CDTF">2019-11-28T16:05:03Z</dcterms:modified>
</cp:coreProperties>
</file>