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90" r:id="rId2"/>
    <p:sldId id="282" r:id="rId3"/>
    <p:sldId id="283" r:id="rId4"/>
    <p:sldId id="291" r:id="rId5"/>
    <p:sldId id="292" r:id="rId6"/>
    <p:sldId id="286" r:id="rId7"/>
    <p:sldId id="262" r:id="rId8"/>
    <p:sldId id="287" r:id="rId9"/>
    <p:sldId id="288" r:id="rId10"/>
    <p:sldId id="263" r:id="rId11"/>
    <p:sldId id="264" r:id="rId12"/>
    <p:sldId id="265" r:id="rId13"/>
    <p:sldId id="266" r:id="rId14"/>
    <p:sldId id="267" r:id="rId15"/>
    <p:sldId id="268" r:id="rId16"/>
    <p:sldId id="280" r:id="rId17"/>
    <p:sldId id="28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BE594-94B7-4923-9E22-7B89816FE425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6B782-44A3-4E8D-BC76-C5870E8ADB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3463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6B782-44A3-4E8D-BC76-C5870E8ADB07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7980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9AFE2E8-EF26-4421-BD50-F317707A90F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29E2929E-12CA-46FB-AC45-4F710C16F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E2E8-EF26-4421-BD50-F317707A90F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929E-12CA-46FB-AC45-4F710C16F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E2E8-EF26-4421-BD50-F317707A90F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929E-12CA-46FB-AC45-4F710C16F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E2E8-EF26-4421-BD50-F317707A90F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929E-12CA-46FB-AC45-4F710C16F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E2E8-EF26-4421-BD50-F317707A90F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929E-12CA-46FB-AC45-4F710C16F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E2E8-EF26-4421-BD50-F317707A90F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929E-12CA-46FB-AC45-4F710C16F8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E2E8-EF26-4421-BD50-F317707A90F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929E-12CA-46FB-AC45-4F710C16F8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E2E8-EF26-4421-BD50-F317707A90F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929E-12CA-46FB-AC45-4F710C16F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FE2E8-EF26-4421-BD50-F317707A90F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2929E-12CA-46FB-AC45-4F710C16F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09AFE2E8-EF26-4421-BD50-F317707A90F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29E2929E-12CA-46FB-AC45-4F710C16F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09AFE2E8-EF26-4421-BD50-F317707A90F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29E2929E-12CA-46FB-AC45-4F710C16F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9AFE2E8-EF26-4421-BD50-F317707A90F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9E2929E-12CA-46FB-AC45-4F710C16F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548680"/>
            <a:ext cx="7776864" cy="56886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980728"/>
            <a:ext cx="51125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dirty="0">
                <a:solidFill>
                  <a:srgbClr val="B9CA1A">
                    <a:lumMod val="50000"/>
                  </a:srgbClr>
                </a:solidFill>
                <a:latin typeface="Constantia"/>
              </a:rPr>
              <a:t>Игры с водой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171765"/>
            <a:ext cx="48965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>
              <a:solidFill>
                <a:srgbClr val="AA2B1E">
                  <a:lumMod val="75000"/>
                </a:srgbClr>
              </a:solidFill>
            </a:endParaRPr>
          </a:p>
          <a:p>
            <a:pPr lvl="0"/>
            <a:endParaRPr lang="ru-RU" dirty="0">
              <a:solidFill>
                <a:srgbClr val="AA2B1E">
                  <a:lumMod val="75000"/>
                </a:srgbClr>
              </a:solidFill>
            </a:endParaRPr>
          </a:p>
          <a:p>
            <a:pPr lvl="0"/>
            <a:r>
              <a:rPr lang="ru-RU" dirty="0" smtClean="0">
                <a:solidFill>
                  <a:srgbClr val="AA2B1E">
                    <a:lumMod val="75000"/>
                  </a:srgbClr>
                </a:solidFill>
              </a:rPr>
              <a:t>Исследовательский </a:t>
            </a:r>
            <a:r>
              <a:rPr lang="ru-RU" dirty="0">
                <a:solidFill>
                  <a:srgbClr val="AA2B1E">
                    <a:lumMod val="75000"/>
                  </a:srgbClr>
                </a:solidFill>
              </a:rPr>
              <a:t>краткосрочный проект</a:t>
            </a:r>
          </a:p>
          <a:p>
            <a:pPr lvl="0"/>
            <a:r>
              <a:rPr lang="ru-RU" dirty="0">
                <a:solidFill>
                  <a:srgbClr val="AA2B1E">
                    <a:lumMod val="75000"/>
                  </a:srgbClr>
                </a:solidFill>
              </a:rPr>
              <a:t>Вторая группа раннего возраста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2973145"/>
            <a:ext cx="58326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Гр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№2 « Пчёлки»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Разработала: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вос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-ль: Филиппова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Н.Ю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04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548680"/>
            <a:ext cx="7776864" cy="576064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751344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u="sng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Игра: « Сделаем пену».</a:t>
            </a:r>
          </a:p>
          <a:p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Цель: знания о свойствах воды ( вода пенится).Поддерживать познавательную активность, способствовать созданию радостного настроения, активному восприятию слов, звукоподражанию.</a:t>
            </a:r>
          </a:p>
          <a:p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Ход:  В таз с тёплой водой ( на дно добавляем шампунь). Предложить детям потрогать воду, затем руками мешать воду, постепенно появляется пена, всё больше и больше. Предложить потрогать пену, поиграть ею.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Ловко пену я взбиваю ---- Мы пойдём купаться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И ей тортик украшаю   ---- И в воде плескаться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Да-да-да                      -----  </a:t>
            </a:r>
            <a:r>
              <a:rPr lang="ru-RU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буль</a:t>
            </a: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- буль-буль.</a:t>
            </a:r>
          </a:p>
        </p:txBody>
      </p:sp>
    </p:spTree>
    <p:extLst>
      <p:ext uri="{BB962C8B-B14F-4D97-AF65-F5344CB8AC3E}">
        <p14:creationId xmlns:p14="http://schemas.microsoft.com/office/powerpoint/2010/main" xmlns="" val="102654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548680"/>
            <a:ext cx="7776864" cy="57606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692696"/>
            <a:ext cx="3960440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2708920"/>
            <a:ext cx="3577520" cy="3538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5620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548680"/>
            <a:ext cx="7856448" cy="576064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889844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u="sng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Игра: « Где же наша уточка</a:t>
            </a: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.»</a:t>
            </a:r>
          </a:p>
          <a:p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Цель:  Учим поддерживать игровые действия. </a:t>
            </a:r>
          </a:p>
          <a:p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Развиваем слуховую сосредоточенность. Способствовать созданию радостного настроения, </a:t>
            </a:r>
          </a:p>
          <a:p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Развитие активной речи.</a:t>
            </a:r>
          </a:p>
          <a:p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Ход: </a:t>
            </a:r>
            <a:r>
              <a:rPr lang="ru-RU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Опустиь</a:t>
            </a: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игрушку в воду, пусть уточка плывёт на воде и под водой, ныряет и снова показывается из воды. Прижать ко дну « Где уточка? Под водой?» отпустить игрушку- « вынырнула уточка- опять плывёт»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Уточка, уточка, где ты была?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Я в воде малыш плыла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Я плескалась не спеша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Веселила малыша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Кря-кря-кря</a:t>
            </a:r>
          </a:p>
        </p:txBody>
      </p:sp>
    </p:spTree>
    <p:extLst>
      <p:ext uri="{BB962C8B-B14F-4D97-AF65-F5344CB8AC3E}">
        <p14:creationId xmlns:p14="http://schemas.microsoft.com/office/powerpoint/2010/main" xmlns="" val="412349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548680"/>
            <a:ext cx="7776864" cy="57606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692696"/>
            <a:ext cx="3744416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2362572"/>
            <a:ext cx="3312368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2120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548680"/>
            <a:ext cx="7776864" cy="576064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1166843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u="sng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Игра: « Ракушки</a:t>
            </a: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»</a:t>
            </a:r>
          </a:p>
          <a:p>
            <a:pPr lvl="0"/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Цель:  Развивать у детей внимание, мелкую моторику, </a:t>
            </a:r>
          </a:p>
          <a:p>
            <a:pPr lvl="0"/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Формировать  правильный захват руки. Развитие  ловкости, </a:t>
            </a:r>
          </a:p>
          <a:p>
            <a:pPr lvl="0"/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активную речь.</a:t>
            </a:r>
          </a:p>
          <a:p>
            <a:pPr lvl="0"/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Ход: Бросаем ракушки в воду « бух». Обратить внимание на то  что от маленьких ракушек маленькие брызги а от больших ракушек большие брызги.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Вода звуками полна буль-буль-</a:t>
            </a:r>
            <a:r>
              <a:rPr lang="ru-RU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буль</a:t>
            </a: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Музыкальная она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Вот лежит ракушка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Коль её приложишь к уху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То она споёт тебе </a:t>
            </a:r>
            <a:r>
              <a:rPr lang="ru-RU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шшшшшш</a:t>
            </a: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697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553248"/>
            <a:ext cx="7920880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548680"/>
            <a:ext cx="3364600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2683526"/>
            <a:ext cx="3600400" cy="3049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098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548680"/>
            <a:ext cx="7776864" cy="576064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908720"/>
            <a:ext cx="52565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chemeClr val="accent2">
                    <a:lumMod val="50000"/>
                  </a:schemeClr>
                </a:solidFill>
              </a:rPr>
              <a:t>Вывод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Игры с водой помогают создать радостное настроение, создают  условия для познания окружающего мира. Способствуют обогащению и расширению  активной речи детей. Побуждают подражать действиям взрослого с игрушками.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Возрасла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 речевая активность детей. Дети проявили интерес знакомясь со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св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-ми воды.</a:t>
            </a:r>
          </a:p>
        </p:txBody>
      </p:sp>
    </p:spTree>
    <p:extLst>
      <p:ext uri="{BB962C8B-B14F-4D97-AF65-F5344CB8AC3E}">
        <p14:creationId xmlns:p14="http://schemas.microsoft.com/office/powerpoint/2010/main" xmlns="" val="290509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548680"/>
            <a:ext cx="7776864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0082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75856" y="116633"/>
            <a:ext cx="51845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Проект в группе раннего возраста</a:t>
            </a:r>
            <a:br>
              <a:rPr lang="ru-RU" b="1" dirty="0">
                <a:solidFill>
                  <a:prstClr val="black"/>
                </a:solidFill>
              </a:rPr>
            </a:br>
            <a:endParaRPr lang="ru-RU" b="1" dirty="0">
              <a:solidFill>
                <a:prstClr val="black"/>
              </a:solidFill>
            </a:endParaRP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Срок реализации</a:t>
            </a:r>
            <a:r>
              <a:rPr lang="ru-RU" dirty="0">
                <a:solidFill>
                  <a:prstClr val="black"/>
                </a:solidFill>
              </a:rPr>
              <a:t>:  (кратковременный).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Тип проекта</a:t>
            </a:r>
            <a:r>
              <a:rPr lang="ru-RU" dirty="0">
                <a:solidFill>
                  <a:prstClr val="black"/>
                </a:solidFill>
              </a:rPr>
              <a:t>: познавательно- исследовательский.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Участники</a:t>
            </a:r>
            <a:r>
              <a:rPr lang="ru-RU" dirty="0">
                <a:solidFill>
                  <a:prstClr val="black"/>
                </a:solidFill>
              </a:rPr>
              <a:t>: воспитатель, дети от 9 -12 мес.</a:t>
            </a:r>
          </a:p>
          <a:p>
            <a:pPr lvl="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09920" y="1833704"/>
            <a:ext cx="67504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Актуальность: </a:t>
            </a:r>
            <a:r>
              <a:rPr lang="ru-RU" dirty="0"/>
              <a:t>Развивающие занятия и игры с водой для ребенка, открывают дверь в мир неизведанного, вода – это удивительный объект познания. Первое вещество, с которым с удовольствием знакомится малыш – это вода, она дает ребенку приятное ощущение, развивает различные рецепторы и предоставляет практически неограниченные возможности познавать мир и себя в нем. Особенно это важно для самых маленьких детей. Вода вызывает особый интерес у детей. Вода очень удобна для </a:t>
            </a:r>
            <a:r>
              <a:rPr lang="ru-RU" dirty="0" err="1"/>
              <a:t>поисково</a:t>
            </a:r>
            <a:r>
              <a:rPr lang="ru-RU" dirty="0"/>
              <a:t> – исследовательской деятельности. Вода обладает психотерапевтическими свойствами: снимает напряжение, способствует релаксации. И еще вода есть всегда и везде.</a:t>
            </a:r>
          </a:p>
        </p:txBody>
      </p:sp>
    </p:spTree>
    <p:extLst>
      <p:ext uri="{BB962C8B-B14F-4D97-AF65-F5344CB8AC3E}">
        <p14:creationId xmlns:p14="http://schemas.microsoft.com/office/powerpoint/2010/main" xmlns="" val="273260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71800" y="908720"/>
            <a:ext cx="590465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>
                <a:solidFill>
                  <a:prstClr val="black"/>
                </a:solidFill>
              </a:rPr>
              <a:t>Задачи проекта по образовательным областям:</a:t>
            </a:r>
            <a:endParaRPr lang="ru-RU" sz="1600" dirty="0">
              <a:solidFill>
                <a:prstClr val="black"/>
              </a:solidFill>
            </a:endParaRPr>
          </a:p>
          <a:p>
            <a:pPr lvl="0"/>
            <a:endParaRPr lang="ru-RU" sz="1600" b="1" dirty="0">
              <a:solidFill>
                <a:prstClr val="black"/>
              </a:solidFill>
            </a:endParaRPr>
          </a:p>
          <a:p>
            <a:pPr lvl="0"/>
            <a:r>
              <a:rPr lang="ru-RU" sz="1600" b="1" dirty="0">
                <a:solidFill>
                  <a:prstClr val="black"/>
                </a:solidFill>
              </a:rPr>
              <a:t>Художественное – эстетическое развитие:</a:t>
            </a:r>
            <a:endParaRPr lang="ru-RU" sz="1600" dirty="0">
              <a:solidFill>
                <a:prstClr val="black"/>
              </a:solidFill>
            </a:endParaRPr>
          </a:p>
          <a:p>
            <a:pPr lvl="0"/>
            <a:r>
              <a:rPr lang="ru-RU" sz="1600" dirty="0">
                <a:solidFill>
                  <a:prstClr val="black"/>
                </a:solidFill>
              </a:rPr>
              <a:t>Развивать начальные навыки детского творчества.</a:t>
            </a:r>
          </a:p>
          <a:p>
            <a:pPr lvl="0"/>
            <a:r>
              <a:rPr lang="ru-RU" sz="1600" dirty="0">
                <a:solidFill>
                  <a:prstClr val="black"/>
                </a:solidFill>
              </a:rPr>
              <a:t>Прививать детям эстетический вкус ко всему красивому, что нас окружает. </a:t>
            </a:r>
          </a:p>
          <a:p>
            <a:pPr lvl="0"/>
            <a:r>
              <a:rPr lang="ru-RU" sz="1600" dirty="0">
                <a:solidFill>
                  <a:prstClr val="black"/>
                </a:solidFill>
              </a:rPr>
              <a:t>Формировать потребность к прослушиванию </a:t>
            </a:r>
            <a:r>
              <a:rPr lang="ru-RU" sz="1600" dirty="0" err="1">
                <a:solidFill>
                  <a:prstClr val="black"/>
                </a:solidFill>
              </a:rPr>
              <a:t>потешек,стихов</a:t>
            </a:r>
            <a:r>
              <a:rPr lang="ru-RU" sz="1600" dirty="0">
                <a:solidFill>
                  <a:prstClr val="black"/>
                </a:solidFill>
              </a:rPr>
              <a:t>.</a:t>
            </a:r>
          </a:p>
          <a:p>
            <a:pPr lvl="0"/>
            <a:r>
              <a:rPr lang="ru-RU" sz="1600" dirty="0">
                <a:solidFill>
                  <a:prstClr val="black"/>
                </a:solidFill>
              </a:rPr>
              <a:t>Побуждать выполнять простые действия.</a:t>
            </a:r>
          </a:p>
          <a:p>
            <a:pPr lvl="0"/>
            <a:r>
              <a:rPr lang="ru-RU" sz="1600" b="1" dirty="0">
                <a:solidFill>
                  <a:prstClr val="black"/>
                </a:solidFill>
              </a:rPr>
              <a:t>Познавательное развитие</a:t>
            </a:r>
            <a:r>
              <a:rPr lang="ru-RU" sz="1600" dirty="0">
                <a:solidFill>
                  <a:prstClr val="black"/>
                </a:solidFill>
              </a:rPr>
              <a:t>:</a:t>
            </a:r>
          </a:p>
          <a:p>
            <a:pPr lvl="0"/>
            <a:r>
              <a:rPr lang="ru-RU" sz="1600" dirty="0">
                <a:solidFill>
                  <a:prstClr val="black"/>
                </a:solidFill>
              </a:rPr>
              <a:t>Стимулировать интерес к играм с водой.</a:t>
            </a:r>
          </a:p>
          <a:p>
            <a:pPr lvl="0"/>
            <a:r>
              <a:rPr lang="ru-RU" sz="1600" dirty="0">
                <a:solidFill>
                  <a:prstClr val="black"/>
                </a:solidFill>
              </a:rPr>
              <a:t>Формировать элементарные исследовательские умения.</a:t>
            </a:r>
          </a:p>
          <a:p>
            <a:pPr lvl="0"/>
            <a:r>
              <a:rPr lang="ru-RU" sz="1600" b="1" dirty="0">
                <a:solidFill>
                  <a:prstClr val="black"/>
                </a:solidFill>
              </a:rPr>
              <a:t>Социально – коммуникативное развитие:</a:t>
            </a:r>
          </a:p>
          <a:p>
            <a:pPr lvl="0"/>
            <a:r>
              <a:rPr lang="ru-RU" sz="1600" dirty="0">
                <a:solidFill>
                  <a:prstClr val="black"/>
                </a:solidFill>
              </a:rPr>
              <a:t>Развивать умение общаться со взрослыми.</a:t>
            </a:r>
          </a:p>
          <a:p>
            <a:pPr lvl="0"/>
            <a:r>
              <a:rPr lang="ru-RU" sz="1600" dirty="0">
                <a:solidFill>
                  <a:prstClr val="black"/>
                </a:solidFill>
              </a:rPr>
              <a:t>Развивать стремление общаться со сверстниками в процессе игровой деятельности;</a:t>
            </a:r>
          </a:p>
          <a:p>
            <a:pPr lvl="0"/>
            <a:r>
              <a:rPr lang="ru-RU" sz="1600" b="1" dirty="0">
                <a:solidFill>
                  <a:prstClr val="black"/>
                </a:solidFill>
              </a:rPr>
              <a:t>Речевое развитие</a:t>
            </a:r>
            <a:r>
              <a:rPr lang="ru-RU" sz="1600" dirty="0">
                <a:solidFill>
                  <a:prstClr val="black"/>
                </a:solidFill>
              </a:rPr>
              <a:t>:</a:t>
            </a:r>
          </a:p>
          <a:p>
            <a:pPr lvl="0"/>
            <a:r>
              <a:rPr lang="ru-RU" sz="1600" dirty="0">
                <a:solidFill>
                  <a:prstClr val="black"/>
                </a:solidFill>
              </a:rPr>
              <a:t>Формировать понимание речи взрослого. Развивать предпосылки к развитию активной речи.</a:t>
            </a:r>
          </a:p>
          <a:p>
            <a:pPr lvl="0"/>
            <a:r>
              <a:rPr lang="ru-RU" sz="1600" b="1" dirty="0">
                <a:solidFill>
                  <a:prstClr val="black"/>
                </a:solidFill>
              </a:rPr>
              <a:t>Физическое развитие</a:t>
            </a:r>
            <a:r>
              <a:rPr lang="ru-RU" sz="1600" dirty="0">
                <a:solidFill>
                  <a:prstClr val="black"/>
                </a:solidFill>
              </a:rPr>
              <a:t>: Сохранять и укреплять здоровье детей. Развивать двигательную активность, мелкую моторику пальцев рук.</a:t>
            </a:r>
          </a:p>
        </p:txBody>
      </p:sp>
    </p:spTree>
    <p:extLst>
      <p:ext uri="{BB962C8B-B14F-4D97-AF65-F5344CB8AC3E}">
        <p14:creationId xmlns:p14="http://schemas.microsoft.com/office/powerpoint/2010/main" xmlns="" val="174176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548680"/>
            <a:ext cx="7776865" cy="576064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227483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Предполагаемый результат:</a:t>
            </a:r>
          </a:p>
          <a:p>
            <a:pPr lvl="0"/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Ребёнок проявляет интерес к воде.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Овладевает знаниями о свойствах воды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Возрастает речевая активность.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Учим проявлять бережное отношение к воде</a:t>
            </a:r>
          </a:p>
        </p:txBody>
      </p:sp>
    </p:spTree>
    <p:extLst>
      <p:ext uri="{BB962C8B-B14F-4D97-AF65-F5344CB8AC3E}">
        <p14:creationId xmlns:p14="http://schemas.microsoft.com/office/powerpoint/2010/main" xmlns="" val="99184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548680"/>
            <a:ext cx="7776864" cy="578700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1305342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Методы проекта: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Игровые-дидактические игры  (спокойные, развивающие)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Подвижные игры ( плескание, брызги)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Игры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- забавы, сюжетные игры (вылови рыбку, где наша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  уточка?)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Словесные: чтение стихов,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потешек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  Практические:  выполнение поручений, совместных действий                 воспитателя и ребёнка. 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Наглядные – показ игрушек</a:t>
            </a:r>
          </a:p>
        </p:txBody>
      </p:sp>
    </p:spTree>
    <p:extLst>
      <p:ext uri="{BB962C8B-B14F-4D97-AF65-F5344CB8AC3E}">
        <p14:creationId xmlns:p14="http://schemas.microsoft.com/office/powerpoint/2010/main" xmlns="" val="394151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548680"/>
            <a:ext cx="7776864" cy="585439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43608" y="692696"/>
            <a:ext cx="619268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Игра:  « </a:t>
            </a:r>
            <a:r>
              <a:rPr lang="ru-RU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Рыболов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»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Цель: </a:t>
            </a:r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Продолжаем закреплять понятие « большой»</a:t>
            </a:r>
          </a:p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«маленький». Развиваем координацию рук, речь.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Ход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:</a:t>
            </a:r>
          </a:p>
          <a:p>
            <a:r>
              <a:rPr lang="ru-RU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Вос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-ль предлагает ложкой поймать рыбку. Рыбки плавают в воде- большие и маленькие. 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Рыбка, рыбка где была?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В 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тазике с водой плыла.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И плескалась не спеша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Веселила малыша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Буль-буль-</a:t>
            </a:r>
            <a:r>
              <a:rPr lang="ru-RU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буль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989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454360"/>
            <a:ext cx="7935893" cy="5949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764704"/>
            <a:ext cx="3456384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2558623"/>
            <a:ext cx="3679914" cy="2946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82131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548680"/>
            <a:ext cx="7776863" cy="58326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1028343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u="sng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Игра:  « </a:t>
            </a:r>
            <a:r>
              <a:rPr lang="ru-RU" u="sng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Разноцветные шарики»</a:t>
            </a:r>
            <a:endParaRPr lang="ru-RU" u="sng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Цель: </a:t>
            </a: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Развитие у детей </a:t>
            </a:r>
            <a:r>
              <a:rPr lang="ru-RU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сенсомоторики</a:t>
            </a: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</a:t>
            </a:r>
          </a:p>
          <a:p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Координации движений, зрительного внимания, закрепление цветовых оттенков (красный, жёлтый), развиваем понимание речи </a:t>
            </a:r>
            <a:r>
              <a:rPr lang="ru-RU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взр-го</a:t>
            </a: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.</a:t>
            </a: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Ход: </a:t>
            </a:r>
            <a:endParaRPr lang="ru-RU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ru-RU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Вос</a:t>
            </a: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-ль предлагает достать разноцветные шарики и разложить их по цвету.</a:t>
            </a: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*Ах какой красивый шарик</a:t>
            </a:r>
          </a:p>
          <a:p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*Я давно такой хочу</a:t>
            </a:r>
          </a:p>
          <a:p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*Если шарик отпущу</a:t>
            </a:r>
          </a:p>
          <a:p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* То сейчас же загрущу.</a:t>
            </a: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88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548680"/>
            <a:ext cx="7776864" cy="57606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692696"/>
            <a:ext cx="3168352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61712" y="2708920"/>
            <a:ext cx="3240360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0562" y="2714620"/>
            <a:ext cx="3240360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07689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632</TotalTime>
  <Words>640</Words>
  <Application>Microsoft Office PowerPoint</Application>
  <PresentationFormat>Экран (4:3)</PresentationFormat>
  <Paragraphs>106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Кнопка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45</cp:revision>
  <dcterms:created xsi:type="dcterms:W3CDTF">2019-04-14T02:43:32Z</dcterms:created>
  <dcterms:modified xsi:type="dcterms:W3CDTF">2019-11-22T11:38:22Z</dcterms:modified>
</cp:coreProperties>
</file>