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5.jpg" ContentType="image/gif"/>
  <Override PartName="/ppt/media/image6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3" r:id="rId13"/>
    <p:sldId id="284" r:id="rId14"/>
    <p:sldId id="285" r:id="rId15"/>
    <p:sldId id="266" r:id="rId16"/>
    <p:sldId id="267" r:id="rId17"/>
    <p:sldId id="268" r:id="rId18"/>
    <p:sldId id="269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1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214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98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4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221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751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86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450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46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3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134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60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5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98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09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3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57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2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EC192CD-6FA0-4F68-B48C-65605BCEAF9F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42CCAF-1F1A-454D-B1AF-4B9E24FD5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59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</a:t>
            </a:r>
            <a:br>
              <a:rPr lang="ru-RU" dirty="0"/>
            </a:br>
            <a:r>
              <a:rPr lang="ru-RU" dirty="0"/>
              <a:t>по математике </a:t>
            </a:r>
            <a:br>
              <a:rPr lang="ru-RU" dirty="0"/>
            </a:br>
            <a:r>
              <a:rPr lang="ru-RU" dirty="0"/>
              <a:t>для 4 </a:t>
            </a:r>
            <a:r>
              <a:rPr lang="ru-RU"/>
              <a:t>класса(часть </a:t>
            </a:r>
            <a:r>
              <a:rPr lang="ru-RU" smtClean="0"/>
              <a:t>2)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учитель начальных классов</a:t>
            </a:r>
          </a:p>
          <a:p>
            <a:r>
              <a:rPr lang="ru-RU" dirty="0"/>
              <a:t> Макаренко Юлия Федоровна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19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лет рыбачил старик из « Сказки о рыбаке и рыбке » прежде, чем ему попалась рыбка?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697008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30 лет и 3 года</a:t>
            </a:r>
          </a:p>
        </p:txBody>
      </p:sp>
    </p:spTree>
    <p:extLst>
      <p:ext uri="{BB962C8B-B14F-4D97-AF65-F5344CB8AC3E}">
        <p14:creationId xmlns:p14="http://schemas.microsoft.com/office/powerpoint/2010/main" val="4101565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95835"/>
            <a:ext cx="10394707" cy="3193487"/>
          </a:xfrm>
        </p:spPr>
        <p:txBody>
          <a:bodyPr/>
          <a:lstStyle/>
          <a:p>
            <a:r>
              <a:rPr lang="ru-RU" dirty="0"/>
              <a:t>Верёвку разрезали на 4 части. Сколько сделали разрезов?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616326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6353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965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3505" y="510988"/>
            <a:ext cx="353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бусы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07188" y="510988"/>
            <a:ext cx="248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0271" y="2084294"/>
            <a:ext cx="1748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шоссе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910482" y="2084294"/>
            <a:ext cx="192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интернет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39788" y="6347012"/>
            <a:ext cx="299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компьютер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686799" y="6488668"/>
            <a:ext cx="287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аист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98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1799" y="107576"/>
            <a:ext cx="4168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вторник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906871" y="107576"/>
            <a:ext cx="3818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шутка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1896035"/>
            <a:ext cx="2918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дорога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43047" y="1896035"/>
            <a:ext cx="2783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курсор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128247"/>
            <a:ext cx="3025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рыбак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633012" y="4128247"/>
            <a:ext cx="2837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весна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06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752" y="94129"/>
            <a:ext cx="2259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поднос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678271" y="242047"/>
            <a:ext cx="305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стриж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54188" y="2380129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ваза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63118" y="2017059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дочка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0235" y="5768788"/>
            <a:ext cx="3348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бабочка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001000" y="6292008"/>
            <a:ext cx="2904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клён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48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 палки два конца. Сколько станет концов, если один конец отпилить?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616325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будут 2 палки, 4 конца</a:t>
            </a:r>
          </a:p>
        </p:txBody>
      </p:sp>
    </p:spTree>
    <p:extLst>
      <p:ext uri="{BB962C8B-B14F-4D97-AF65-F5344CB8AC3E}">
        <p14:creationId xmlns:p14="http://schemas.microsoft.com/office/powerpoint/2010/main" val="183909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Двое детей играли в шашки 2 часа. Сколько времени играл каждый из них?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495302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4380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Если петух закричит изо всех сил, то человек проснётся. Сколько надо петухов, чтобы проснулось 4 человека?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6142" y="4387725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5559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лесенке- </a:t>
            </a:r>
            <a:r>
              <a:rPr lang="ru-RU" dirty="0" smtClean="0"/>
              <a:t>стремянке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Развешаны баранки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Щелк да щелк – пять да пять </a:t>
            </a:r>
            <a:r>
              <a:rPr lang="ru-RU" dirty="0" smtClean="0"/>
              <a:t>–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Так мы учимся считать.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441514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Счеты</a:t>
            </a:r>
          </a:p>
        </p:txBody>
      </p:sp>
    </p:spTree>
    <p:extLst>
      <p:ext uri="{BB962C8B-B14F-4D97-AF65-F5344CB8AC3E}">
        <p14:creationId xmlns:p14="http://schemas.microsoft.com/office/powerpoint/2010/main" val="363040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Если самое большое трехзначное число уменьшить на самое большое двузначное число, полученный результат разделить на 4, а затем вычесть 25, то получится возраст мудреца-звездочета.</a:t>
            </a:r>
            <a:br>
              <a:rPr lang="ru-RU" sz="4000" dirty="0"/>
            </a:br>
            <a:r>
              <a:rPr lang="ru-RU" sz="4000" dirty="0"/>
              <a:t>Сколько лет звездочету?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3879287"/>
            <a:ext cx="10394707" cy="1639614"/>
          </a:xfrm>
        </p:spPr>
        <p:txBody>
          <a:bodyPr>
            <a:noAutofit/>
          </a:bodyPr>
          <a:lstStyle/>
          <a:p>
            <a:r>
              <a:rPr lang="ru-RU" sz="2400" dirty="0"/>
              <a:t>Решение:</a:t>
            </a:r>
          </a:p>
          <a:p>
            <a:r>
              <a:rPr lang="ru-RU" sz="2400" dirty="0"/>
              <a:t>1. </a:t>
            </a:r>
            <a:r>
              <a:rPr lang="ru-RU" sz="2400" dirty="0" smtClean="0"/>
              <a:t>999-99=900                       2</a:t>
            </a:r>
            <a:r>
              <a:rPr lang="ru-RU" sz="2400" dirty="0"/>
              <a:t>. </a:t>
            </a:r>
            <a:r>
              <a:rPr lang="ru-RU" sz="2400" dirty="0" smtClean="0"/>
              <a:t>900:4=225                       3</a:t>
            </a:r>
            <a:r>
              <a:rPr lang="ru-RU" sz="2400" dirty="0"/>
              <a:t>. 225-25=200</a:t>
            </a:r>
          </a:p>
          <a:p>
            <a:r>
              <a:rPr lang="ru-RU" sz="2400" dirty="0"/>
              <a:t>Ответ: 200 лет</a:t>
            </a:r>
          </a:p>
        </p:txBody>
      </p:sp>
    </p:spTree>
    <p:extLst>
      <p:ext uri="{BB962C8B-B14F-4D97-AF65-F5344CB8AC3E}">
        <p14:creationId xmlns:p14="http://schemas.microsoft.com/office/powerpoint/2010/main" val="63976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2388"/>
            <a:ext cx="10394707" cy="3193487"/>
          </a:xfrm>
        </p:spPr>
        <p:txBody>
          <a:bodyPr/>
          <a:lstStyle/>
          <a:p>
            <a:r>
              <a:rPr lang="ru-RU" dirty="0"/>
              <a:t>Если в 11 часов ночи идет дождь, то возможно ли через 48 часов солнечная погода?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Нет, так как будет ночь</a:t>
            </a:r>
          </a:p>
        </p:txBody>
      </p:sp>
    </p:spTree>
    <p:extLst>
      <p:ext uri="{BB962C8B-B14F-4D97-AF65-F5344CB8AC3E}">
        <p14:creationId xmlns:p14="http://schemas.microsoft.com/office/powerpoint/2010/main" val="322595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072" y="0"/>
            <a:ext cx="10394707" cy="3193487"/>
          </a:xfrm>
        </p:spPr>
        <p:txBody>
          <a:bodyPr/>
          <a:lstStyle/>
          <a:p>
            <a:r>
              <a:rPr lang="ru-RU" dirty="0"/>
              <a:t>Записать все восьмизначные числа, сумма цифр каждого из которых равна 2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4129" y="3365749"/>
            <a:ext cx="11658600" cy="230890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20000000     11000000         10100000         10010000      10001000      </a:t>
            </a:r>
          </a:p>
          <a:p>
            <a:r>
              <a:rPr lang="ru-RU" sz="3200" dirty="0" smtClean="0"/>
              <a:t>10000100        10000010         10000001</a:t>
            </a:r>
            <a:endParaRPr lang="ru-RU" sz="3200" dirty="0"/>
          </a:p>
          <a:p>
            <a:r>
              <a:rPr lang="ru-RU" sz="3200" dirty="0"/>
              <a:t>Ответ: итого 8 чисел</a:t>
            </a:r>
          </a:p>
        </p:txBody>
      </p:sp>
    </p:spTree>
    <p:extLst>
      <p:ext uri="{BB962C8B-B14F-4D97-AF65-F5344CB8AC3E}">
        <p14:creationId xmlns:p14="http://schemas.microsoft.com/office/powerpoint/2010/main" val="55633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набрать из водопровода 6 л воды, пользуюсь двухлитровой банкой и чайником, в который входит 5 л?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266702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2+2+2=6</a:t>
            </a:r>
          </a:p>
        </p:txBody>
      </p:sp>
    </p:spTree>
    <p:extLst>
      <p:ext uri="{BB962C8B-B14F-4D97-AF65-F5344CB8AC3E}">
        <p14:creationId xmlns:p14="http://schemas.microsoft.com/office/powerpoint/2010/main" val="328775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945905" cy="3193487"/>
          </a:xfrm>
        </p:spPr>
        <p:txBody>
          <a:bodyPr>
            <a:noAutofit/>
          </a:bodyPr>
          <a:lstStyle/>
          <a:p>
            <a:r>
              <a:rPr lang="ru-RU" sz="3600" dirty="0"/>
              <a:t>Попрыгунья Стрекоза половину времени каждых суток красного лета спала, третью часть танцевала, шестую – пела.</a:t>
            </a:r>
            <a:br>
              <a:rPr lang="ru-RU" sz="3600" dirty="0"/>
            </a:br>
            <a:r>
              <a:rPr lang="ru-RU" sz="3600" dirty="0"/>
              <a:t>Остальное время она решила посвятить подготовке к зиме.</a:t>
            </a:r>
            <a:br>
              <a:rPr lang="ru-RU" sz="3600" dirty="0"/>
            </a:br>
            <a:r>
              <a:rPr lang="ru-RU" sz="3600" dirty="0"/>
              <a:t>Сколько часов в сутки Стрекоза готовилась к зиме?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048" y="3879287"/>
            <a:ext cx="11506199" cy="1639614"/>
          </a:xfrm>
        </p:spPr>
        <p:txBody>
          <a:bodyPr>
            <a:noAutofit/>
          </a:bodyPr>
          <a:lstStyle/>
          <a:p>
            <a:r>
              <a:rPr lang="ru-RU" sz="3600" dirty="0"/>
              <a:t>24:2=12 ч </a:t>
            </a:r>
            <a:r>
              <a:rPr lang="ru-RU" sz="3600" dirty="0" smtClean="0"/>
              <a:t>спала                   24:3=8 </a:t>
            </a:r>
            <a:r>
              <a:rPr lang="ru-RU" sz="3600" dirty="0"/>
              <a:t>ч танцевала</a:t>
            </a:r>
          </a:p>
          <a:p>
            <a:r>
              <a:rPr lang="ru-RU" sz="3600" dirty="0"/>
              <a:t>24:6=4 ч </a:t>
            </a:r>
            <a:r>
              <a:rPr lang="ru-RU" sz="3600" dirty="0" smtClean="0"/>
              <a:t>пела                         24-12-8-4=0ч </a:t>
            </a:r>
            <a:r>
              <a:rPr lang="ru-RU" sz="3600" dirty="0"/>
              <a:t>готовилась к зиме</a:t>
            </a:r>
          </a:p>
        </p:txBody>
      </p:sp>
    </p:spTree>
    <p:extLst>
      <p:ext uri="{BB962C8B-B14F-4D97-AF65-F5344CB8AC3E}">
        <p14:creationId xmlns:p14="http://schemas.microsoft.com/office/powerpoint/2010/main" val="210372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0"/>
            <a:ext cx="10394707" cy="3193487"/>
          </a:xfrm>
        </p:spPr>
        <p:txBody>
          <a:bodyPr>
            <a:normAutofit fontScale="90000"/>
          </a:bodyPr>
          <a:lstStyle/>
          <a:p>
            <a:r>
              <a:rPr lang="ru-RU" dirty="0"/>
              <a:t>Начерти квадрат периметром 12 см. Затем дополни его до прямоугольника периметром 16 см. Вычисли стороны прямоугольника.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193487"/>
            <a:ext cx="11739282" cy="2702859"/>
          </a:xfrm>
        </p:spPr>
        <p:txBody>
          <a:bodyPr>
            <a:normAutofit/>
          </a:bodyPr>
          <a:lstStyle/>
          <a:p>
            <a:r>
              <a:rPr lang="ru-RU" sz="2400" dirty="0"/>
              <a:t>У квадрата все стороны равны, значит длина одной стороны равна</a:t>
            </a:r>
          </a:p>
          <a:p>
            <a:r>
              <a:rPr lang="ru-RU" sz="2400" dirty="0"/>
              <a:t>12:4=3 см одна сторона квадрата </a:t>
            </a:r>
            <a:r>
              <a:rPr lang="ru-RU" sz="2400" dirty="0" smtClean="0"/>
              <a:t>             16-</a:t>
            </a:r>
            <a:r>
              <a:rPr lang="ru-RU" sz="2400" dirty="0"/>
              <a:t>(3+3) =10 см две стороны прямоугольника</a:t>
            </a:r>
          </a:p>
          <a:p>
            <a:r>
              <a:rPr lang="ru-RU" sz="2400" dirty="0"/>
              <a:t>10:2=5 см другая сторона </a:t>
            </a:r>
            <a:r>
              <a:rPr lang="ru-RU" sz="2400" dirty="0" smtClean="0"/>
              <a:t>прямоугольника                                 3+3+5+5=16</a:t>
            </a:r>
            <a:endParaRPr lang="ru-RU" sz="2400" dirty="0"/>
          </a:p>
          <a:p>
            <a:r>
              <a:rPr lang="ru-RU" sz="2400" dirty="0"/>
              <a:t>Ответ: две стороны по 3 см, две другие по 5 см</a:t>
            </a:r>
          </a:p>
        </p:txBody>
      </p:sp>
    </p:spTree>
    <p:extLst>
      <p:ext uri="{BB962C8B-B14F-4D97-AF65-F5344CB8AC3E}">
        <p14:creationId xmlns:p14="http://schemas.microsoft.com/office/powerpoint/2010/main" val="201997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59" y="685800"/>
            <a:ext cx="11443447" cy="3193487"/>
          </a:xfrm>
        </p:spPr>
        <p:txBody>
          <a:bodyPr>
            <a:noAutofit/>
          </a:bodyPr>
          <a:lstStyle/>
          <a:p>
            <a:r>
              <a:rPr lang="ru-RU" sz="3600" dirty="0"/>
              <a:t>Иванов, Петров, Сидоров и Козлов за контрольную работу получили оценки: «2», «3». «4», «5». Известно, что Петров списал у Сидорова, но сделал это не внимательно. Иванов не справился ни с одним из заданий.</a:t>
            </a:r>
            <a:br>
              <a:rPr lang="ru-RU" sz="3600" dirty="0"/>
            </a:br>
            <a:r>
              <a:rPr lang="ru-RU" sz="3600" dirty="0"/>
              <a:t>Лучше всех решил Козлов. Какую оценку получил каждый ученик?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8258" y="4186020"/>
            <a:ext cx="11443447" cy="1639614"/>
          </a:xfrm>
        </p:spPr>
        <p:txBody>
          <a:bodyPr>
            <a:noAutofit/>
          </a:bodyPr>
          <a:lstStyle/>
          <a:p>
            <a:r>
              <a:rPr lang="ru-RU" sz="2400" dirty="0"/>
              <a:t>Лучше всех решил Козлов </a:t>
            </a:r>
            <a:r>
              <a:rPr lang="ru-RU" sz="2400" dirty="0" smtClean="0"/>
              <a:t>– 5                        Иванов </a:t>
            </a:r>
            <a:r>
              <a:rPr lang="ru-RU" sz="2400" dirty="0"/>
              <a:t>не сделал ни одного задания – 2</a:t>
            </a:r>
          </a:p>
          <a:p>
            <a:r>
              <a:rPr lang="ru-RU" sz="2400" dirty="0"/>
              <a:t>Петров не внимательно списал – </a:t>
            </a:r>
            <a:r>
              <a:rPr lang="ru-RU" sz="2400" dirty="0" smtClean="0"/>
              <a:t>3                           Получается </a:t>
            </a:r>
            <a:r>
              <a:rPr lang="ru-RU" sz="2400" dirty="0"/>
              <a:t>у Сидорова - 4</a:t>
            </a:r>
          </a:p>
        </p:txBody>
      </p:sp>
    </p:spTree>
    <p:extLst>
      <p:ext uri="{BB962C8B-B14F-4D97-AF65-F5344CB8AC3E}">
        <p14:creationId xmlns:p14="http://schemas.microsoft.com/office/powerpoint/2010/main" val="338628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Четыре девочки ели конфеты. Аня съела больше, чем Юля. Ира – больше, чем Света, но меньше, чем Юля.</a:t>
            </a:r>
            <a:br>
              <a:rPr lang="ru-RU" sz="4400" dirty="0"/>
            </a:br>
            <a:r>
              <a:rPr lang="ru-RU" sz="4400" dirty="0"/>
              <a:t>Расставь имена девочек в порядке возрастания количества съеденных конфет.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253255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Света, Ира, Юля, Аня</a:t>
            </a:r>
          </a:p>
        </p:txBody>
      </p:sp>
    </p:spTree>
    <p:extLst>
      <p:ext uri="{BB962C8B-B14F-4D97-AF65-F5344CB8AC3E}">
        <p14:creationId xmlns:p14="http://schemas.microsoft.com/office/powerpoint/2010/main" val="392355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730752" cy="3193487"/>
          </a:xfrm>
        </p:spPr>
        <p:txBody>
          <a:bodyPr>
            <a:noAutofit/>
          </a:bodyPr>
          <a:lstStyle/>
          <a:p>
            <a:r>
              <a:rPr lang="ru-RU" sz="3600" dirty="0"/>
              <a:t>Петя и Коля живут в одном многоэтажном доме. Квартира Коли на 12 этажей выше, чем Пети.</a:t>
            </a:r>
            <a:br>
              <a:rPr lang="ru-RU" sz="3600" dirty="0"/>
            </a:br>
            <a:r>
              <a:rPr lang="ru-RU" sz="3600" dirty="0"/>
              <a:t>Вечером Петя поднимался по лестнице к Коле. Когда он прошёл половину пути, то оказался на 8 этаже.</a:t>
            </a:r>
            <a:br>
              <a:rPr lang="ru-RU" sz="3600" dirty="0"/>
            </a:br>
            <a:r>
              <a:rPr lang="ru-RU" sz="3600" dirty="0"/>
              <a:t>На каких этажах квартиры мальчиков?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4293596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П - 2, К - 14</a:t>
            </a:r>
          </a:p>
        </p:txBody>
      </p:sp>
    </p:spTree>
    <p:extLst>
      <p:ext uri="{BB962C8B-B14F-4D97-AF65-F5344CB8AC3E}">
        <p14:creationId xmlns:p14="http://schemas.microsoft.com/office/powerpoint/2010/main" val="191365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На часах было 11:45, когда начался мультфильм. Он длился 50 минут. Точно в середине просмотра пришла мама и позвала обедать. Какое время показывали часы в этот момент?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4454961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12 : 10</a:t>
            </a:r>
          </a:p>
        </p:txBody>
      </p:sp>
    </p:spTree>
    <p:extLst>
      <p:ext uri="{BB962C8B-B14F-4D97-AF65-F5344CB8AC3E}">
        <p14:creationId xmlns:p14="http://schemas.microsoft.com/office/powerpoint/2010/main" val="301332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В клетке находятся фазаны и кролики. У всех животных 35 голов и 94 ноги. Сколько в клетке кроликов и сколько фазанов?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4280150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кроликов – 12, фазанов – 23</a:t>
            </a:r>
          </a:p>
        </p:txBody>
      </p:sp>
    </p:spTree>
    <p:extLst>
      <p:ext uri="{BB962C8B-B14F-4D97-AF65-F5344CB8AC3E}">
        <p14:creationId xmlns:p14="http://schemas.microsoft.com/office/powerpoint/2010/main" val="122354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По столбу высотой 10 метров взбирается улитка. Днём она поднимается на 5 метров, а ночью опускается на 4 метра. Через сколько дней улитка достигнет вершины столба?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4226361"/>
            <a:ext cx="10394707" cy="1639614"/>
          </a:xfrm>
        </p:spPr>
        <p:txBody>
          <a:bodyPr>
            <a:normAutofit/>
          </a:bodyPr>
          <a:lstStyle/>
          <a:p>
            <a:r>
              <a:rPr lang="ru-RU" sz="2800" dirty="0"/>
              <a:t>через 6 дней</a:t>
            </a:r>
          </a:p>
        </p:txBody>
      </p:sp>
    </p:spTree>
    <p:extLst>
      <p:ext uri="{BB962C8B-B14F-4D97-AF65-F5344CB8AC3E}">
        <p14:creationId xmlns:p14="http://schemas.microsoft.com/office/powerpoint/2010/main" val="215980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Чтобы сварить 1 кг мяса, требуется один час. Сколько времени потребуется для варки </a:t>
            </a:r>
            <a:r>
              <a:rPr lang="ru-RU" dirty="0" smtClean="0"/>
              <a:t>3 </a:t>
            </a:r>
            <a:r>
              <a:rPr lang="ru-RU" dirty="0"/>
              <a:t>кг мяса?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602879"/>
            <a:ext cx="10394707" cy="1639614"/>
          </a:xfrm>
        </p:spPr>
        <p:txBody>
          <a:bodyPr>
            <a:normAutofit/>
          </a:bodyPr>
          <a:lstStyle/>
          <a:p>
            <a:r>
              <a:rPr lang="ru-RU" sz="3200" dirty="0"/>
              <a:t>1 час</a:t>
            </a:r>
          </a:p>
        </p:txBody>
      </p:sp>
    </p:spTree>
    <p:extLst>
      <p:ext uri="{BB962C8B-B14F-4D97-AF65-F5344CB8AC3E}">
        <p14:creationId xmlns:p14="http://schemas.microsoft.com/office/powerpoint/2010/main" val="196196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 мальчика столько сестёр, сколько и братьев. А у его сестры вдвое меньше сестёр, чем братьев. Сколько братьев и сколько сестёр в этой семье?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360832"/>
            <a:ext cx="10394707" cy="1639614"/>
          </a:xfrm>
        </p:spPr>
        <p:txBody>
          <a:bodyPr>
            <a:normAutofit/>
          </a:bodyPr>
          <a:lstStyle/>
          <a:p>
            <a:r>
              <a:rPr lang="ru-RU" sz="3200" dirty="0"/>
              <a:t>4 брата, 3 сестры</a:t>
            </a:r>
          </a:p>
        </p:txBody>
      </p:sp>
    </p:spTree>
    <p:extLst>
      <p:ext uri="{BB962C8B-B14F-4D97-AF65-F5344CB8AC3E}">
        <p14:creationId xmlns:p14="http://schemas.microsoft.com/office/powerpoint/2010/main" val="320010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Который сейчас час, если оставшаяся часть суток вдвое больше прошедшей?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253255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8 часов</a:t>
            </a:r>
          </a:p>
        </p:txBody>
      </p:sp>
    </p:spTree>
    <p:extLst>
      <p:ext uri="{BB962C8B-B14F-4D97-AF65-F5344CB8AC3E}">
        <p14:creationId xmlns:p14="http://schemas.microsoft.com/office/powerpoint/2010/main" val="276629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4900" dirty="0"/>
              <a:t>высота столба 20 метров. Муравей ползёт по нему и поднимается за день на 5 метров вверх, а за ночь опускается на 4 метра вниз. За сколько дней муравей доползёт до вершины столба?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280149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за 16 дней</a:t>
            </a:r>
          </a:p>
        </p:txBody>
      </p:sp>
    </p:spTree>
    <p:extLst>
      <p:ext uri="{BB962C8B-B14F-4D97-AF65-F5344CB8AC3E}">
        <p14:creationId xmlns:p14="http://schemas.microsoft.com/office/powerpoint/2010/main" val="419402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 Марины было целое яблоко, две половинки и 4 четвертинки. Сколько было у нее яблок?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333938"/>
            <a:ext cx="10394707" cy="1639614"/>
          </a:xfrm>
        </p:spPr>
        <p:txBody>
          <a:bodyPr>
            <a:normAutofit/>
          </a:bodyPr>
          <a:lstStyle/>
          <a:p>
            <a:r>
              <a:rPr lang="ru-RU" sz="4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1795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Кузнец подковал тройку лошадей. Сколько подков ему пришлось сделать?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4186019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6321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Один ослик нёс 10 кг сахара, а другой – 10 кг ваты. У кого поклажа </a:t>
            </a:r>
            <a:r>
              <a:rPr lang="ru-RU" dirty="0" smtClean="0"/>
              <a:t>была тяжелее</a:t>
            </a:r>
            <a:r>
              <a:rPr lang="ru-RU" dirty="0"/>
              <a:t>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441514"/>
            <a:ext cx="10394707" cy="1639614"/>
          </a:xfrm>
        </p:spPr>
        <p:txBody>
          <a:bodyPr>
            <a:normAutofit/>
          </a:bodyPr>
          <a:lstStyle/>
          <a:p>
            <a:r>
              <a:rPr lang="ru-RU" sz="4000" dirty="0"/>
              <a:t>одинаковая</a:t>
            </a:r>
          </a:p>
        </p:txBody>
      </p:sp>
    </p:spTree>
    <p:extLst>
      <p:ext uri="{BB962C8B-B14F-4D97-AF65-F5344CB8AC3E}">
        <p14:creationId xmlns:p14="http://schemas.microsoft.com/office/powerpoint/2010/main" val="253303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Наступил долгожданный декабрь. Погода стояла хорошая. У нас в </a:t>
            </a:r>
            <a:r>
              <a:rPr lang="ru-RU" dirty="0" smtClean="0"/>
              <a:t>саду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сначала зацвели сливы, а потом три яблони. Сколько деревьев зацвело?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374279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нисколько: в декабре деревья не цветут</a:t>
            </a:r>
          </a:p>
        </p:txBody>
      </p:sp>
    </p:spTree>
    <p:extLst>
      <p:ext uri="{BB962C8B-B14F-4D97-AF65-F5344CB8AC3E}">
        <p14:creationId xmlns:p14="http://schemas.microsoft.com/office/powerpoint/2010/main" val="373572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Около столовой, где обедали лыжники, было воткнуто в снег 20 лыж и 20 палок. Сколько лыжников ходило в поход?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441514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2792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 морю плыли 9 акул. Они увидели косяк рыб и нырнули в глубину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Сколько акул осталось в море?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1" y="4347385"/>
            <a:ext cx="10394707" cy="1639614"/>
          </a:xfrm>
        </p:spPr>
        <p:txBody>
          <a:bodyPr>
            <a:normAutofit/>
          </a:bodyPr>
          <a:lstStyle/>
          <a:p>
            <a:r>
              <a:rPr lang="ru-RU" sz="36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6505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165</TotalTime>
  <Words>781</Words>
  <Application>Microsoft Office PowerPoint</Application>
  <PresentationFormat>Широкоэкранный</PresentationFormat>
  <Paragraphs>86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Arial</vt:lpstr>
      <vt:lpstr>Impact</vt:lpstr>
      <vt:lpstr>Главное мероприятие</vt:lpstr>
      <vt:lpstr>задачи  по математике  для 4 класса(часть 2)</vt:lpstr>
      <vt:lpstr>Если в 11 часов ночи идет дождь, то возможно ли через 48 часов солнечная погода? </vt:lpstr>
      <vt:lpstr>Чтобы сварить 1 кг мяса, требуется один час. Сколько времени потребуется для варки 3 кг мяса?</vt:lpstr>
      <vt:lpstr>У Марины было целое яблоко, две половинки и 4 четвертинки. Сколько было у нее яблок?</vt:lpstr>
      <vt:lpstr>Кузнец подковал тройку лошадей. Сколько подков ему пришлось сделать?</vt:lpstr>
      <vt:lpstr>Один ослик нёс 10 кг сахара, а другой – 10 кг ваты. У кого поклажа была тяжелее?</vt:lpstr>
      <vt:lpstr>Наступил долгожданный декабрь. Погода стояла хорошая. У нас в саду сначала зацвели сливы, а потом три яблони. Сколько деревьев зацвело?</vt:lpstr>
      <vt:lpstr>Около столовой, где обедали лыжники, было воткнуто в снег 20 лыж и 20 палок. Сколько лыжников ходило в поход?</vt:lpstr>
      <vt:lpstr>По морю плыли 9 акул. Они увидели косяк рыб и нырнули в глубину. Сколько акул осталось в море?</vt:lpstr>
      <vt:lpstr>Сколько лет рыбачил старик из « Сказки о рыбаке и рыбке » прежде, чем ему попалась рыбка? </vt:lpstr>
      <vt:lpstr>Верёвку разрезали на 4 части. Сколько сделали разрезов? </vt:lpstr>
      <vt:lpstr>Презентация PowerPoint</vt:lpstr>
      <vt:lpstr>Презентация PowerPoint</vt:lpstr>
      <vt:lpstr>Презентация PowerPoint</vt:lpstr>
      <vt:lpstr>У палки два конца. Сколько станет концов, если один конец отпилить?</vt:lpstr>
      <vt:lpstr>Двое детей играли в шашки 2 часа. Сколько времени играл каждый из них?</vt:lpstr>
      <vt:lpstr>Если петух закричит изо всех сил, то человек проснётся. Сколько надо петухов, чтобы проснулось 4 человека?</vt:lpstr>
      <vt:lpstr>На лесенке- стремянке Развешаны баранки. Щелк да щелк – пять да пять – Так мы учимся считать.</vt:lpstr>
      <vt:lpstr>Если самое большое трехзначное число уменьшить на самое большое двузначное число, полученный результат разделить на 4, а затем вычесть 25, то получится возраст мудреца-звездочета. Сколько лет звездочету?</vt:lpstr>
      <vt:lpstr>Записать все восьмизначные числа, сумма цифр каждого из которых равна 2</vt:lpstr>
      <vt:lpstr>Как набрать из водопровода 6 л воды, пользуюсь двухлитровой банкой и чайником, в который входит 5 л?</vt:lpstr>
      <vt:lpstr>Попрыгунья Стрекоза половину времени каждых суток красного лета спала, третью часть танцевала, шестую – пела. Остальное время она решила посвятить подготовке к зиме. Сколько часов в сутки Стрекоза готовилась к зиме?</vt:lpstr>
      <vt:lpstr>Начерти квадрат периметром 12 см. Затем дополни его до прямоугольника периметром 16 см. Вычисли стороны прямоугольника.</vt:lpstr>
      <vt:lpstr>Иванов, Петров, Сидоров и Козлов за контрольную работу получили оценки: «2», «3». «4», «5». Известно, что Петров списал у Сидорова, но сделал это не внимательно. Иванов не справился ни с одним из заданий. Лучше всех решил Козлов. Какую оценку получил каждый ученик?</vt:lpstr>
      <vt:lpstr>Четыре девочки ели конфеты. Аня съела больше, чем Юля. Ира – больше, чем Света, но меньше, чем Юля. Расставь имена девочек в порядке возрастания количества съеденных конфет.</vt:lpstr>
      <vt:lpstr>Петя и Коля живут в одном многоэтажном доме. Квартира Коли на 12 этажей выше, чем Пети. Вечером Петя поднимался по лестнице к Коле. Когда он прошёл половину пути, то оказался на 8 этаже. На каких этажах квартиры мальчиков?</vt:lpstr>
      <vt:lpstr>На часах было 11:45, когда начался мультфильм. Он длился 50 минут. Точно в середине просмотра пришла мама и позвала обедать. Какое время показывали часы в этот момент?</vt:lpstr>
      <vt:lpstr> В клетке находятся фазаны и кролики. У всех животных 35 голов и 94 ноги. Сколько в клетке кроликов и сколько фазанов?</vt:lpstr>
      <vt:lpstr>По столбу высотой 10 метров взбирается улитка. Днём она поднимается на 5 метров, а ночью опускается на 4 метра. Через сколько дней улитка достигнет вершины столба?</vt:lpstr>
      <vt:lpstr>У мальчика столько сестёр, сколько и братьев. А у его сестры вдвое меньше сестёр, чем братьев. Сколько братьев и сколько сестёр в этой семье?</vt:lpstr>
      <vt:lpstr>Который сейчас час, если оставшаяся часть суток вдвое больше прошедшей?</vt:lpstr>
      <vt:lpstr> высота столба 20 метров. Муравей ползёт по нему и поднимается за день на 5 метров вверх, а за ночь опускается на 4 метра вниз. За сколько дней муравей доползёт до вершины столба?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в 11 часов ночи идет дождь, то возможно ли через 48 часов солнечная погода? </dc:title>
  <dc:creator>User</dc:creator>
  <cp:lastModifiedBy>учитель</cp:lastModifiedBy>
  <cp:revision>16</cp:revision>
  <dcterms:created xsi:type="dcterms:W3CDTF">2019-10-17T16:03:18Z</dcterms:created>
  <dcterms:modified xsi:type="dcterms:W3CDTF">2019-11-28T11:57:22Z</dcterms:modified>
</cp:coreProperties>
</file>