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96" r:id="rId3"/>
    <p:sldId id="307" r:id="rId4"/>
    <p:sldId id="309" r:id="rId5"/>
    <p:sldId id="314" r:id="rId6"/>
    <p:sldId id="317" r:id="rId7"/>
    <p:sldId id="318" r:id="rId8"/>
    <p:sldId id="315" r:id="rId9"/>
    <p:sldId id="316" r:id="rId10"/>
    <p:sldId id="320" r:id="rId11"/>
    <p:sldId id="260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339" r:id="rId50"/>
    <p:sldId id="340" r:id="rId51"/>
    <p:sldId id="341" r:id="rId52"/>
    <p:sldId id="342" r:id="rId53"/>
    <p:sldId id="298" r:id="rId54"/>
    <p:sldId id="299" r:id="rId55"/>
    <p:sldId id="300" r:id="rId56"/>
    <p:sldId id="301" r:id="rId57"/>
    <p:sldId id="304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713BC08-F417-48F0-9B48-1091E325126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F265E0-D2EB-46AE-8DF8-3A8933224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0/0d/Kutuzov_by_Volkov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 Ю. Лермонтов «Бородино»(1837 г.)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14876" y="1857364"/>
            <a:ext cx="35416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Победе русского оружия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 войсками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наполеоновской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армии посвящается…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786742" cy="5716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71538" y="4643446"/>
            <a:ext cx="7162800" cy="6482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сражением французским войскам зачитали приказ Наполеона, который пытался возбудить в них боевой дух, надежду на богатую добычу, удобные квартиры в Москве и громкую славу в случае победы.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214950"/>
            <a:ext cx="8075432" cy="562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001cwd75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 l="8049" r="8049"/>
          <a:stretch>
            <a:fillRect/>
          </a:stretch>
        </p:blipFill>
        <p:spPr>
          <a:xfrm>
            <a:off x="928662" y="0"/>
            <a:ext cx="7583424" cy="456895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162800" cy="6482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началом боя русские отслужили торжественный молебен и пронесли вдоль линии войск считавшуюся чудотворной икону Смоленской Божией матери.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молебен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917" b="5917"/>
          <a:stretch>
            <a:fillRect/>
          </a:stretch>
        </p:blipFill>
        <p:spPr/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Русские понимали, что в сражении решается судьба Москвы, а значит – России.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8121017krem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68" r="1668"/>
          <a:stretch>
            <a:fillRect/>
          </a:stretch>
        </p:blipFill>
        <p:spPr/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Семь раз бросались в атаку плотные колонны французской пехоты и отряды конницы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французы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455" b="5455"/>
          <a:stretch>
            <a:fillRect/>
          </a:stretch>
        </p:blipFill>
        <p:spPr/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 раз огнём и штыком русские воины отбрасывали врага.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русски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180" r="8180"/>
          <a:stretch>
            <a:fillRect/>
          </a:stretch>
        </p:blipFill>
        <p:spPr/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«За нами Москва, умирать всем, но ни шагу» – таков был приказ.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812borodino2_big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 l="8049" r="8049"/>
          <a:stretch>
            <a:fillRect/>
          </a:stretch>
        </p:blipFill>
        <p:spPr/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агратион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55414" cy="4214842"/>
          </a:xfrm>
        </p:spPr>
      </p:pic>
      <p:sp>
        <p:nvSpPr>
          <p:cNvPr id="2" name="Текст 1"/>
          <p:cNvSpPr>
            <a:spLocks noGrp="1"/>
          </p:cNvSpPr>
          <p:nvPr>
            <p:ph type="body" sz="half" idx="4294967295"/>
          </p:nvPr>
        </p:nvSpPr>
        <p:spPr>
          <a:xfrm>
            <a:off x="1981200" y="4643438"/>
            <a:ext cx="7162800" cy="6477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Потери русских составили 45 тысяч человек. Французы потеряли от 50 до 58 тысяч. В резерве русских сохранилось не более 5 тысяч, а у французов – вся гвардия (19 тысяч человек).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Сломить русское войско не удалось, но оно было обескровлено.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13-013-Borodino-stikhotvorenie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 l="8140" r="8140"/>
          <a:stretch>
            <a:fillRect/>
          </a:stretch>
        </p:blipFill>
        <p:spPr>
          <a:xfrm>
            <a:off x="251224" y="0"/>
            <a:ext cx="8892776" cy="535782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Взвесив все «за» и «против», желая сохранить армию, Кутузов приказал отступить к Москве.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fili0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172" r="8172"/>
          <a:stretch>
            <a:fillRect/>
          </a:stretch>
        </p:blipFill>
        <p:spPr>
          <a:xfrm>
            <a:off x="214282" y="142852"/>
            <a:ext cx="8655634" cy="52149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714876" y="500042"/>
            <a:ext cx="4214841" cy="5661525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   Михаил Юрьевич Лермонтов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родился в ночь на 3(15).10.1814 в Москве, умер 15(27).7.1841 у подножия горы Машук, в 4 верстах от Пятигорска; в апреле 1842 его прах был перевезен в фамильный склеп в Тарханы. В 1828 — 1841 гг., за неполные 13 лет литературной работы, Лермонтов создал лирические стихи, поэмы («Тамбовская казначейша», «Мцыри», «Демон» и др.), пьесы («Маскарад», «Два брата» и др.), прозаические произведения («Герой нашего времени») и др..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pic>
        <p:nvPicPr>
          <p:cNvPr id="6" name="Picture 221" descr="img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829" y="500042"/>
            <a:ext cx="4366972" cy="54150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714348" y="4857760"/>
            <a:ext cx="7734304" cy="17145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то же время Бородино надломило дух наполеоновской армии, пошатнуло её уверенность в победе. И прав был генерал Ермолов, говоря: «У Бородино французская армия расшиблась о русскую»</a:t>
            </a:r>
          </a:p>
          <a:p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017-013-Borodino-stikhotvoreni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136" b="6136"/>
          <a:stretch>
            <a:fillRect/>
          </a:stretch>
        </p:blipFill>
        <p:spPr>
          <a:xfrm>
            <a:off x="642910" y="0"/>
            <a:ext cx="8143900" cy="490663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flipV="1">
            <a:off x="285720" y="5857892"/>
            <a:ext cx="45720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0010-010-Borodino-stikhotvorenie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email"/>
          <a:srcRect l="8140" r="8140"/>
          <a:stretch>
            <a:fillRect/>
          </a:stretch>
        </p:blipFill>
        <p:spPr>
          <a:xfrm>
            <a:off x="357158" y="357166"/>
            <a:ext cx="8643966" cy="585791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73050"/>
            <a:ext cx="8258204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28596" y="1600200"/>
            <a:ext cx="2390804" cy="4495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Редут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квадратное земляное укрепление на поле боя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редут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28925" y="1857364"/>
            <a:ext cx="5995027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73050"/>
            <a:ext cx="8258204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600200"/>
            <a:ext cx="2643206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u="sng" dirty="0" err="1" smtClean="0">
                <a:latin typeface="Times New Roman" pitchFamily="18" charset="0"/>
                <a:cs typeface="Times New Roman" pitchFamily="18" charset="0"/>
              </a:rPr>
              <a:t>Мусью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сударь, господин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(обращение к французу)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westfal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845319" y="1752600"/>
            <a:ext cx="3655639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73050"/>
            <a:ext cx="8258204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600200"/>
            <a:ext cx="3214710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Картечь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артиллерийский снаряд, наполненный круглыми пулями, широко рассеивающимися при выстреле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7d02946cba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57620" y="2071678"/>
            <a:ext cx="4726850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3050"/>
            <a:ext cx="8329642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643050"/>
            <a:ext cx="3571900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Лафет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Боевой станок, на котором укрепляется ствол артиллерийского орудия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лафет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6248" y="1643050"/>
            <a:ext cx="466876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73050"/>
            <a:ext cx="8115328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600200"/>
            <a:ext cx="2390804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Бивак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стоянка войск под открытым небом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бивак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428820" y="1571612"/>
            <a:ext cx="6286544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73050"/>
            <a:ext cx="8258204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600200"/>
            <a:ext cx="2319366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Кивер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высокий военный головной убор из твёрдой кожи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кивер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371849" y="1785926"/>
            <a:ext cx="5414993" cy="450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3050"/>
            <a:ext cx="8472518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600200"/>
            <a:ext cx="2928958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Булат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оружие из булатной стали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стали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особой закалки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булат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868" y="1785926"/>
            <a:ext cx="5118346" cy="3966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3050"/>
            <a:ext cx="8329642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28662" y="1714488"/>
            <a:ext cx="2571768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Улан, драгун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солдаты конных полков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улан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29058" y="1785926"/>
            <a:ext cx="4513488" cy="4728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628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00034" y="642918"/>
            <a:ext cx="8266014" cy="5453082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1837 г. исполнилось 25 лет со времени Отечественной войны 1812 г. Уже с 1836 г. стали появляться  записки, рассказы и воспоминания ее участников. Лермонтов  в 1830 г. написал «Поле Бородина», теперь он возвращается к нему и радикально переделывает: вместо  монолога — диалог, рассказ старого служаки, поданный в реалистическом, разговорном, народном стиле. Переделанное стихотворение  он называет «Бородино».Оно выходит в «Современнике» в 1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37 году.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73050"/>
            <a:ext cx="8401080" cy="1143000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терминов к стихотворению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600200"/>
            <a:ext cx="3500462" cy="4495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4400" b="1" u="sng" dirty="0" err="1" smtClean="0">
                <a:latin typeface="Times New Roman" pitchFamily="18" charset="0"/>
                <a:cs typeface="Times New Roman" pitchFamily="18" charset="0"/>
              </a:rPr>
              <a:t>Басурманы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люди другой веры, иноземцы, враги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812-5-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628" y="1643050"/>
            <a:ext cx="3543324" cy="4505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«Да, были люди в наше время»</a:t>
            </a:r>
          </a:p>
        </p:txBody>
      </p:sp>
      <p:pic>
        <p:nvPicPr>
          <p:cNvPr id="9219" name="Picture 2" descr="C:\Documents and Settings\Admin\Мои документы\БОРОДИНО\1\К стиху (2)\«Да, были люди в наше время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214438"/>
            <a:ext cx="5643562" cy="53578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«Мы долго молча отступали»</a:t>
            </a:r>
          </a:p>
        </p:txBody>
      </p:sp>
      <p:pic>
        <p:nvPicPr>
          <p:cNvPr id="10243" name="Picture 2" descr="C:\Documents and Settings\Admin\Мои документы\БОРОДИНО\1\К стиху (3)\«Мы долго молча отступали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1285875"/>
            <a:ext cx="6215062" cy="5572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«И вот нашли большое поле»</a:t>
            </a:r>
          </a:p>
        </p:txBody>
      </p:sp>
      <p:pic>
        <p:nvPicPr>
          <p:cNvPr id="11267" name="Picture 2" descr="C:\Documents and Settings\Admin\Мои документы\БОРОДИНО\1\К стиху (3)\«И вот нашли большое поле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17588" y="1600200"/>
            <a:ext cx="7108825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«Построили редут»</a:t>
            </a:r>
          </a:p>
        </p:txBody>
      </p:sp>
      <p:pic>
        <p:nvPicPr>
          <p:cNvPr id="12291" name="Picture 2" descr="C:\Documents and Settings\Admin\Мои документы\БОРОДИНО\1\К стиху (4)\«Построили редут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214438"/>
            <a:ext cx="6215062" cy="55006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«Забил заряд я в пушку туго»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3316" name="Picture 2" descr="C:\Documents and Settings\Admin\Мои документы\БОРОДИНО\1\К стиху (5)\«Забил снаряд я в пушку туго...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143000"/>
            <a:ext cx="6572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«Уж мы пойдем ломить стеною»</a:t>
            </a:r>
          </a:p>
        </p:txBody>
      </p:sp>
      <p:pic>
        <p:nvPicPr>
          <p:cNvPr id="14339" name="Picture 2" descr="C:\Documents and Settings\Admin\Мои документы\БОРОДИНО\1\К стиху (5)\«Уж мы пойдем ломить стеною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285875"/>
            <a:ext cx="8072437" cy="5286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«Два дня мы были в перестрелке»</a:t>
            </a:r>
          </a:p>
        </p:txBody>
      </p:sp>
      <p:pic>
        <p:nvPicPr>
          <p:cNvPr id="15363" name="Picture 2" descr="C:\Documents and Settings\Admin\Мои документы\БОРОДИНО\1\К стиху (6)\«Два дня мы были в перестрелке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428750"/>
            <a:ext cx="7643813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«И вот на поле грозной сечи ночная пала тень»</a:t>
            </a:r>
          </a:p>
        </p:txBody>
      </p:sp>
      <p:pic>
        <p:nvPicPr>
          <p:cNvPr id="16387" name="Picture 2" descr="C:\Documents and Settings\Admin\Мои документы\БОРОДИНО\1\К стиху (5)\«На поле грозной сечи ночная пала сень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357313"/>
            <a:ext cx="7215188" cy="52149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«Прилег вздремнуть я у лафета»</a:t>
            </a:r>
          </a:p>
        </p:txBody>
      </p:sp>
      <p:pic>
        <p:nvPicPr>
          <p:cNvPr id="17411" name="Picture 2" descr="C:\Documents and Settings\Admin\Мои документы\БОРОДИНО\1\К стиху (7)\«Прилег вздремнуть я у лафета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357313"/>
            <a:ext cx="6429375" cy="52149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785794"/>
            <a:ext cx="8153400" cy="5310206"/>
          </a:xfrm>
        </p:spPr>
        <p:txBody>
          <a:bodyPr>
            <a:normAutofit fontScale="70000" lnSpcReduction="20000"/>
          </a:bodyPr>
          <a:lstStyle/>
          <a:p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Стихотворение «Бородино» посвящено историческим событиям 1812 года. Судьбу народов России в этой войне с Наполеоном решило Бородинское сражение, которое произошло 26 августа (7сентября) 1812 года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«Но тих был наш бивак открытый»</a:t>
            </a:r>
          </a:p>
        </p:txBody>
      </p:sp>
      <p:pic>
        <p:nvPicPr>
          <p:cNvPr id="18435" name="Picture 2" descr="C:\Documents and Settings\Admin\Мои документы\БОРОДИНО\1\К стиху (7)\«Но тих был наш бивак открытый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7929563" cy="49006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«Кто кивер чистил весь избитый»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9460" name="Picture 10" descr="C:\Documents and Settings\Admin\Мои документы\БОРОДИНО\1\К стиху (1)\Ветер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357313"/>
            <a:ext cx="60721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«Сверкнул за строем строй»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4" name="Picture 2" descr="C:\Documents and Settings\Admin\Мои документы\БОРОДИНО\1\К стиху (8)\«Сверкнул за строем строй...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43063"/>
            <a:ext cx="82153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«И молвил он…»</a:t>
            </a:r>
          </a:p>
        </p:txBody>
      </p:sp>
      <p:pic>
        <p:nvPicPr>
          <p:cNvPr id="21507" name="Picture 2" descr="C:\Documents and Settings\Admin\Мои документы\БОРОДИНО\1\К стиху (9)\«И молвил он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071563"/>
            <a:ext cx="6143625" cy="55006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«Сквозь дым летучий»</a:t>
            </a:r>
          </a:p>
        </p:txBody>
      </p:sp>
      <p:pic>
        <p:nvPicPr>
          <p:cNvPr id="22531" name="Picture 2" descr="C:\Documents and Settings\Admin\Мои документы\БОРОДИНО\1\К стиху (10)\«Сквозь дым летучий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357313"/>
            <a:ext cx="8072438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«Французы двинулись как тучи»</a:t>
            </a:r>
          </a:p>
        </p:txBody>
      </p:sp>
      <p:pic>
        <p:nvPicPr>
          <p:cNvPr id="23555" name="Picture 2" descr="C:\Documents and Settings\Admin\Мои документы\БОРОДИНО\1\К стиху (10)\«Французы двинулись как тучи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1428750"/>
            <a:ext cx="6786563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85825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«Драгуны с конскими хвостами»</a:t>
            </a:r>
          </a:p>
        </p:txBody>
      </p:sp>
      <p:pic>
        <p:nvPicPr>
          <p:cNvPr id="24579" name="Picture 2" descr="C:\Documents and Settings\Admin\Мои документы\БОРОДИНО\1\К стиху (10)\«Драгуны с конскими хвостами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071563"/>
            <a:ext cx="8143875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643938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«Носились знамена как тени»</a:t>
            </a:r>
          </a:p>
        </p:txBody>
      </p:sp>
      <p:pic>
        <p:nvPicPr>
          <p:cNvPr id="25603" name="Picture 2" descr="C:\Documents and Settings\Admin\Мои документы\БОРОДИНО\1\К стиху (11)\«Носились знамена как тени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071563"/>
            <a:ext cx="5500687" cy="55006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715375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«В дыму огонь блестел»</a:t>
            </a:r>
          </a:p>
        </p:txBody>
      </p:sp>
      <p:pic>
        <p:nvPicPr>
          <p:cNvPr id="26627" name="Picture 2" descr="C:\Documents and Settings\Admin\Мои документы\БОРОДИНО\1\К стиху (11)\«В дыму огонь блестел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428750"/>
            <a:ext cx="7358062" cy="5000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643938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«Наш рукопашный бой»</a:t>
            </a:r>
          </a:p>
        </p:txBody>
      </p:sp>
      <p:pic>
        <p:nvPicPr>
          <p:cNvPr id="27651" name="Picture 2" descr="C:\Documents and Settings\Admin\Мои документы\БОРОДИНО\1\К стиху (12)\«Наш рукопашный бой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143000"/>
            <a:ext cx="5929313" cy="5429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12 июня 1812 года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огромная армия французов вторглась в Россию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19-015-Borodino-stikhotvoreni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14" r="514"/>
          <a:stretch>
            <a:fillRect/>
          </a:stretch>
        </p:blipFill>
        <p:spPr>
          <a:xfrm>
            <a:off x="369795" y="0"/>
            <a:ext cx="8774205" cy="5286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429625" cy="796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«И застучали барабаны»</a:t>
            </a:r>
          </a:p>
        </p:txBody>
      </p:sp>
      <p:pic>
        <p:nvPicPr>
          <p:cNvPr id="28675" name="Picture 3" descr="C:\Documents and Settings\Admin\Мои документы\БОРОДИНО\1\К стиху (13)\«И застучали барабаны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071563"/>
            <a:ext cx="6786562" cy="5572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501063" cy="7254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«И отступили </a:t>
            </a:r>
            <a:r>
              <a:rPr lang="ru-RU" dirty="0" err="1" smtClean="0"/>
              <a:t>басурманы</a:t>
            </a:r>
            <a:r>
              <a:rPr lang="ru-RU" dirty="0" smtClean="0"/>
              <a:t>»</a:t>
            </a:r>
          </a:p>
        </p:txBody>
      </p:sp>
      <p:pic>
        <p:nvPicPr>
          <p:cNvPr id="29699" name="Picture 2" descr="C:\Documents and Settings\Admin\Мои документы\БОРОДИНО\1\К стиху (13)\«И отступили басурманы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1214438"/>
            <a:ext cx="5857875" cy="5429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15375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«Тогда считать мы стали раны»</a:t>
            </a:r>
          </a:p>
        </p:txBody>
      </p:sp>
      <p:pic>
        <p:nvPicPr>
          <p:cNvPr id="30723" name="Picture 2" descr="C:\Documents and Settings\Admin\Мои документы\БОРОДИНО\1\К стиху (13)\«Тогда считать мы стали раны...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285875"/>
            <a:ext cx="7929563" cy="52149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428625" y="642938"/>
            <a:ext cx="8183563" cy="10509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И ЗАДАНИЯ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857364"/>
            <a:ext cx="8161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Где в момент Бородинского сражения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находился  старый солдат?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571876"/>
            <a:ext cx="80650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Почему автор доверил рассказ о сражении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тарому солдату?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428625" y="642938"/>
            <a:ext cx="8183563" cy="10509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И ЗАДАНИЯ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анник_в_руках_артиллерист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2714620"/>
            <a:ext cx="3621907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28662" y="1714488"/>
            <a:ext cx="63455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Подпишите данные иллюстрации словами из текста.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они доказывают, что рассказчик – участник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сражения?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borodino_07_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2571744"/>
            <a:ext cx="3758502" cy="3910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428625" y="642938"/>
            <a:ext cx="8183563" cy="10509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И ЗАДАНИЯ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928802"/>
            <a:ext cx="8684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какими чувствами старый воин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вспоминает о своих боевых товарищах?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он их называет?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428625" y="642938"/>
            <a:ext cx="8183563" cy="10509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И ЗАДАНИЯ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071678"/>
            <a:ext cx="79985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Найдите и прочитайте строки, в которых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оворится о верности, преданности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русского солдата.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428625" y="642938"/>
            <a:ext cx="8183563" cy="10509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И ЗАДАНИЯ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7" y="2071678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Выберите из стихотворения строки, которые вам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собенно понравились,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запомнились и нарисуйте к ним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иллюстрацию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Два месяца продолжалось отступление русских войск.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d7b6c678eb6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81" r="481"/>
          <a:stretch>
            <a:fillRect/>
          </a:stretch>
        </p:blipFill>
        <p:spPr>
          <a:xfrm>
            <a:off x="251224" y="0"/>
            <a:ext cx="8892776" cy="535782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00100" y="4929198"/>
            <a:ext cx="7162800" cy="6482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26 августа 1812 года под Бородино, в деревне, расположенной в 124 км от Москвы, произошло генеральное сражение Отечественной войны.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ражени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089" r="8089"/>
          <a:stretch>
            <a:fillRect/>
          </a:stretch>
        </p:blipFill>
        <p:spPr>
          <a:xfrm>
            <a:off x="428596" y="0"/>
            <a:ext cx="8181351" cy="492919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Бородинская битва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</a:rPr>
              <a:t>26 августа (7 сентября) 1812 года на Бородинском поле сошлись 132 тысячи воинов и 624 орудия русских и 135 тысяч воинов и 587 орудий французов.</a:t>
            </a:r>
            <a:endParaRPr lang="ru-RU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М. И. Кутузов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Место рождения -Санкт-Петербург</a:t>
            </a:r>
          </a:p>
          <a:p>
            <a:pPr>
              <a:lnSpc>
                <a:spcPct val="80000"/>
              </a:lnSpc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Место смерти - </a:t>
            </a: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Бунцлах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Силезия</a:t>
            </a:r>
          </a:p>
          <a:p>
            <a:pPr>
              <a:lnSpc>
                <a:spcPct val="80000"/>
              </a:lnSpc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Принадлежность Россия</a:t>
            </a:r>
          </a:p>
          <a:p>
            <a:pPr>
              <a:lnSpc>
                <a:spcPct val="80000"/>
              </a:lnSpc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Годы службы 1759—1813</a:t>
            </a:r>
          </a:p>
          <a:p>
            <a:pPr>
              <a:lnSpc>
                <a:spcPct val="80000"/>
              </a:lnSpc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Звание генерал-фельдмаршал</a:t>
            </a:r>
          </a:p>
          <a:p>
            <a:pPr>
              <a:lnSpc>
                <a:spcPct val="80000"/>
              </a:lnSpc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Командовал армией Сражения/войны Штурм Измаила,</a:t>
            </a:r>
            <a:br>
              <a:rPr lang="ru-RU" sz="4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Битва под Аустерлицем,</a:t>
            </a:r>
            <a:br>
              <a:rPr lang="ru-RU" sz="4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Бородинское сражение</a:t>
            </a:r>
          </a:p>
          <a:p>
            <a:endParaRPr lang="ru-RU" dirty="0"/>
          </a:p>
        </p:txBody>
      </p:sp>
      <p:pic>
        <p:nvPicPr>
          <p:cNvPr id="6" name="Picture 8" descr="Изображение:Kutuzov by Volkov.jpg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1591530"/>
            <a:ext cx="3886200" cy="456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873</Words>
  <Application>Microsoft Office PowerPoint</Application>
  <PresentationFormat>Экран (4:3)</PresentationFormat>
  <Paragraphs>101</Paragraphs>
  <Slides>57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Обычная</vt:lpstr>
      <vt:lpstr>М. Ю. Лермонтов «Бородино»(1837 г.)</vt:lpstr>
      <vt:lpstr>Слайд 2</vt:lpstr>
      <vt:lpstr>Слайд 3</vt:lpstr>
      <vt:lpstr>Слайд 4</vt:lpstr>
      <vt:lpstr>Слайд 5</vt:lpstr>
      <vt:lpstr>Слайд 6</vt:lpstr>
      <vt:lpstr>Слайд 7</vt:lpstr>
      <vt:lpstr>Бородинская битва</vt:lpstr>
      <vt:lpstr>М. И. Кутузов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</vt:lpstr>
      <vt:lpstr>Слайд 21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Словарь терминов к стихотворению</vt:lpstr>
      <vt:lpstr>«Да, были люди в наше время»</vt:lpstr>
      <vt:lpstr>«Мы долго молча отступали»</vt:lpstr>
      <vt:lpstr>«И вот нашли большое поле»</vt:lpstr>
      <vt:lpstr>«Построили редут»</vt:lpstr>
      <vt:lpstr>«Забил заряд я в пушку туго»</vt:lpstr>
      <vt:lpstr>«Уж мы пойдем ломить стеною»</vt:lpstr>
      <vt:lpstr>«Два дня мы были в перестрелке»</vt:lpstr>
      <vt:lpstr>«И вот на поле грозной сечи ночная пала тень»</vt:lpstr>
      <vt:lpstr>«Прилег вздремнуть я у лафета»</vt:lpstr>
      <vt:lpstr>«Но тих был наш бивак открытый»</vt:lpstr>
      <vt:lpstr>«Кто кивер чистил весь избитый»</vt:lpstr>
      <vt:lpstr>«Сверкнул за строем строй»</vt:lpstr>
      <vt:lpstr>«И молвил он…»</vt:lpstr>
      <vt:lpstr>«Сквозь дым летучий»</vt:lpstr>
      <vt:lpstr>«Французы двинулись как тучи»</vt:lpstr>
      <vt:lpstr>«Драгуны с конскими хвостами»</vt:lpstr>
      <vt:lpstr>«Носились знамена как тени»</vt:lpstr>
      <vt:lpstr>«В дыму огонь блестел»</vt:lpstr>
      <vt:lpstr>«Наш рукопашный бой»</vt:lpstr>
      <vt:lpstr>«И застучали барабаны»</vt:lpstr>
      <vt:lpstr>«И отступили басурманы»</vt:lpstr>
      <vt:lpstr>«Тогда считать мы стали раны»</vt:lpstr>
      <vt:lpstr>ВОПРОСЫ И ЗАДАНИЯ</vt:lpstr>
      <vt:lpstr>ВОПРОСЫ И ЗАДАНИЯ</vt:lpstr>
      <vt:lpstr>ВОПРОСЫ И ЗАДАНИЯ</vt:lpstr>
      <vt:lpstr>ВОПРОСЫ И ЗАДАНИЯ</vt:lpstr>
      <vt:lpstr>ВОПРОСЫ И ЗАДАНИЯ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qube</cp:lastModifiedBy>
  <cp:revision>38</cp:revision>
  <dcterms:created xsi:type="dcterms:W3CDTF">2012-07-09T07:43:21Z</dcterms:created>
  <dcterms:modified xsi:type="dcterms:W3CDTF">2019-11-28T23:16:06Z</dcterms:modified>
</cp:coreProperties>
</file>