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4" r:id="rId1"/>
  </p:sldMasterIdLst>
  <p:sldIdLst>
    <p:sldId id="256" r:id="rId2"/>
    <p:sldId id="257" r:id="rId3"/>
    <p:sldId id="258" r:id="rId4"/>
    <p:sldId id="260"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116" d="100"/>
          <a:sy n="116" d="100"/>
        </p:scale>
        <p:origin x="336"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96DFF08F-DC6B-4601-B491-B0F83F6DD2DA}" type="datetimeFigureOut">
              <a:rPr lang="en-US" dirty="0"/>
              <a:t>12/3/2015</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FAB73BC-B049-4115-A692-8D63A059BFB8}" type="slidenum">
              <a:rPr lang="en-US" dirty="0"/>
              <a:t>‹#›</a:t>
            </a:fld>
            <a:endParaRPr lang="en-US" dirty="0"/>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6DFF08F-DC6B-4601-B491-B0F83F6DD2DA}" type="datetimeFigureOut">
              <a:rPr lang="en-US" dirty="0"/>
              <a:t>12/3/2015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12/3/2015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12/3/2015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12/3/2015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12/3/2015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ru-RU" smtClean="0"/>
              <a:t>Образец заголовка</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6DFF08F-DC6B-4601-B491-B0F83F6DD2DA}" type="datetimeFigureOut">
              <a:rPr lang="en-US" dirty="0"/>
              <a:t>12/3/2015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6DFF08F-DC6B-4601-B491-B0F83F6DD2DA}" type="datetimeFigureOut">
              <a:rPr lang="en-US" dirty="0"/>
              <a:t>12/3/2015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96DFF08F-DC6B-4601-B491-B0F83F6DD2DA}" type="datetimeFigureOut">
              <a:rPr lang="en-US" dirty="0"/>
              <a:pPr/>
              <a:t>12/3/2015</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042984" y="882376"/>
            <a:ext cx="9033956" cy="180305"/>
          </a:xfrm>
        </p:spPr>
        <p:txBody>
          <a:bodyPr>
            <a:normAutofit fontScale="90000"/>
          </a:bodyPr>
          <a:lstStyle/>
          <a:p>
            <a:endParaRPr lang="ru-RU" sz="3200" dirty="0">
              <a:solidFill>
                <a:srgbClr val="002060"/>
              </a:solidFill>
            </a:endParaRPr>
          </a:p>
        </p:txBody>
      </p:sp>
      <p:sp>
        <p:nvSpPr>
          <p:cNvPr id="3" name="Подзаголовок 2"/>
          <p:cNvSpPr>
            <a:spLocks noGrp="1"/>
          </p:cNvSpPr>
          <p:nvPr>
            <p:ph type="subTitle" idx="1"/>
          </p:nvPr>
        </p:nvSpPr>
        <p:spPr>
          <a:xfrm>
            <a:off x="1935892" y="1309816"/>
            <a:ext cx="8588646" cy="3890319"/>
          </a:xfrm>
        </p:spPr>
        <p:txBody>
          <a:bodyPr>
            <a:normAutofit/>
          </a:bodyPr>
          <a:lstStyle/>
          <a:p>
            <a:r>
              <a:rPr lang="ru-RU" sz="3200" dirty="0" smtClean="0">
                <a:solidFill>
                  <a:srgbClr val="002060"/>
                </a:solidFill>
              </a:rPr>
              <a:t>Четвёртое декабря.</a:t>
            </a:r>
          </a:p>
          <a:p>
            <a:r>
              <a:rPr lang="ru-RU" sz="3200" dirty="0" smtClean="0">
                <a:solidFill>
                  <a:srgbClr val="002060"/>
                </a:solidFill>
              </a:rPr>
              <a:t>Изложение.</a:t>
            </a:r>
          </a:p>
          <a:p>
            <a:r>
              <a:rPr lang="ru-RU" sz="8000" dirty="0" smtClean="0">
                <a:solidFill>
                  <a:srgbClr val="002060"/>
                </a:solidFill>
              </a:rPr>
              <a:t>Кормушка.</a:t>
            </a:r>
            <a:endParaRPr lang="ru-RU" sz="8000" dirty="0">
              <a:solidFill>
                <a:srgbClr val="002060"/>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3675" y="3760571"/>
            <a:ext cx="3624649" cy="2718487"/>
          </a:xfrm>
          <a:prstGeom prst="rect">
            <a:avLst/>
          </a:prstGeom>
        </p:spPr>
      </p:pic>
    </p:spTree>
    <p:extLst>
      <p:ext uri="{BB962C8B-B14F-4D97-AF65-F5344CB8AC3E}">
        <p14:creationId xmlns:p14="http://schemas.microsoft.com/office/powerpoint/2010/main" val="311141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543698"/>
            <a:ext cx="11088130" cy="5239264"/>
          </a:xfrm>
        </p:spPr>
        <p:txBody>
          <a:bodyPr>
            <a:noAutofit/>
          </a:bodyPr>
          <a:lstStyle/>
          <a:p>
            <a:r>
              <a:rPr lang="ru-RU" sz="3200" dirty="0" smtClean="0">
                <a:solidFill>
                  <a:srgbClr val="002060"/>
                </a:solidFill>
              </a:rPr>
              <a:t>Галя и Саша жили в сторожке. Зимой дети подвесили к ёлке кормушку и насыпали корм. Однажды около кормушки появилась белочка. Она осторожно прыгнула на кормушку. Малышка стала есть семечки. Ребята сделали для белочки столик. Они угощали её ягодами, сухими грибочками. Иногда дети зарывали корм в снег. У белки хорошее чутьё. Она лапками разгребала рыхлый снег и брала съестное. Всю зиму прибегала белочка к кормушке.  </a:t>
            </a:r>
            <a:endParaRPr lang="ru-RU" sz="3200" dirty="0">
              <a:solidFill>
                <a:srgbClr val="002060"/>
              </a:solidFill>
            </a:endParaRPr>
          </a:p>
        </p:txBody>
      </p:sp>
    </p:spTree>
    <p:extLst>
      <p:ext uri="{BB962C8B-B14F-4D97-AF65-F5344CB8AC3E}">
        <p14:creationId xmlns:p14="http://schemas.microsoft.com/office/powerpoint/2010/main" val="2811806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47351" y="609599"/>
            <a:ext cx="10470292" cy="4917989"/>
          </a:xfrm>
        </p:spPr>
        <p:txBody>
          <a:bodyPr>
            <a:normAutofit/>
          </a:bodyPr>
          <a:lstStyle/>
          <a:p>
            <a:r>
              <a:rPr lang="ru-RU" sz="3200" dirty="0" smtClean="0">
                <a:solidFill>
                  <a:srgbClr val="002060"/>
                </a:solidFill>
              </a:rPr>
              <a:t>          Галя </a:t>
            </a:r>
            <a:r>
              <a:rPr lang="ru-RU" sz="3200" dirty="0">
                <a:solidFill>
                  <a:srgbClr val="002060"/>
                </a:solidFill>
              </a:rPr>
              <a:t>и Саша жили в сторожке. Зимой дети подвесили к ёлке кормушку и насыпали корм. </a:t>
            </a:r>
            <a:r>
              <a:rPr lang="ru-RU" sz="3200" dirty="0" smtClean="0">
                <a:solidFill>
                  <a:srgbClr val="002060"/>
                </a:solidFill>
              </a:rPr>
              <a:t/>
            </a:r>
            <a:br>
              <a:rPr lang="ru-RU" sz="3200" dirty="0" smtClean="0">
                <a:solidFill>
                  <a:srgbClr val="002060"/>
                </a:solidFill>
              </a:rPr>
            </a:br>
            <a:r>
              <a:rPr lang="ru-RU" sz="3200" dirty="0" smtClean="0">
                <a:solidFill>
                  <a:srgbClr val="002060"/>
                </a:solidFill>
              </a:rPr>
              <a:t>           Однажды </a:t>
            </a:r>
            <a:r>
              <a:rPr lang="ru-RU" sz="3200" dirty="0">
                <a:solidFill>
                  <a:srgbClr val="002060"/>
                </a:solidFill>
              </a:rPr>
              <a:t>около кормушки появилась белочка. Она осторожно прыгнула на кормушку. Малышка стала есть семечки. Ребята сделали для белочки столик. Они угощали её ягодами, сухими грибочками. Иногда дети зарывали корм в снег. У белки хорошее чутьё. Она лапками разгребала рыхлый снег и брала съестное</a:t>
            </a:r>
            <a:r>
              <a:rPr lang="ru-RU" sz="3200" dirty="0" smtClean="0">
                <a:solidFill>
                  <a:srgbClr val="002060"/>
                </a:solidFill>
              </a:rPr>
              <a:t>.</a:t>
            </a:r>
            <a:br>
              <a:rPr lang="ru-RU" sz="3200" dirty="0" smtClean="0">
                <a:solidFill>
                  <a:srgbClr val="002060"/>
                </a:solidFill>
              </a:rPr>
            </a:br>
            <a:r>
              <a:rPr lang="ru-RU" sz="3200" dirty="0">
                <a:solidFill>
                  <a:srgbClr val="002060"/>
                </a:solidFill>
              </a:rPr>
              <a:t> </a:t>
            </a:r>
            <a:r>
              <a:rPr lang="ru-RU" sz="3200" dirty="0" smtClean="0">
                <a:solidFill>
                  <a:srgbClr val="002060"/>
                </a:solidFill>
              </a:rPr>
              <a:t>          </a:t>
            </a:r>
            <a:r>
              <a:rPr lang="ru-RU" sz="3200" dirty="0">
                <a:solidFill>
                  <a:srgbClr val="002060"/>
                </a:solidFill>
              </a:rPr>
              <a:t>Всю зиму прибегала белочка к кормушке. </a:t>
            </a:r>
            <a:endParaRPr lang="ru-RU" sz="3200" dirty="0"/>
          </a:p>
        </p:txBody>
      </p:sp>
    </p:spTree>
    <p:extLst>
      <p:ext uri="{BB962C8B-B14F-4D97-AF65-F5344CB8AC3E}">
        <p14:creationId xmlns:p14="http://schemas.microsoft.com/office/powerpoint/2010/main" val="42184225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47351" y="609599"/>
            <a:ext cx="10470292" cy="4917989"/>
          </a:xfrm>
        </p:spPr>
        <p:txBody>
          <a:bodyPr>
            <a:normAutofit/>
          </a:bodyPr>
          <a:lstStyle/>
          <a:p>
            <a:r>
              <a:rPr lang="ru-RU" sz="3200" dirty="0" smtClean="0">
                <a:solidFill>
                  <a:srgbClr val="002060"/>
                </a:solidFill>
              </a:rPr>
              <a:t>          </a:t>
            </a:r>
            <a:r>
              <a:rPr lang="ru-RU" sz="3200" dirty="0" smtClean="0">
                <a:solidFill>
                  <a:srgbClr val="C00000"/>
                </a:solidFill>
              </a:rPr>
              <a:t>Г</a:t>
            </a:r>
            <a:r>
              <a:rPr lang="ru-RU" sz="3200" dirty="0" smtClean="0">
                <a:solidFill>
                  <a:srgbClr val="002060"/>
                </a:solidFill>
              </a:rPr>
              <a:t>аля </a:t>
            </a:r>
            <a:r>
              <a:rPr lang="ru-RU" sz="3200" dirty="0">
                <a:solidFill>
                  <a:srgbClr val="002060"/>
                </a:solidFill>
              </a:rPr>
              <a:t>и </a:t>
            </a:r>
            <a:r>
              <a:rPr lang="ru-RU" sz="3200" dirty="0">
                <a:solidFill>
                  <a:srgbClr val="C00000"/>
                </a:solidFill>
              </a:rPr>
              <a:t>С</a:t>
            </a:r>
            <a:r>
              <a:rPr lang="ru-RU" sz="3200" dirty="0">
                <a:solidFill>
                  <a:srgbClr val="002060"/>
                </a:solidFill>
              </a:rPr>
              <a:t>аша жили в </a:t>
            </a:r>
            <a:r>
              <a:rPr lang="ru-RU" sz="3200" dirty="0">
                <a:solidFill>
                  <a:srgbClr val="FF0000"/>
                </a:solidFill>
              </a:rPr>
              <a:t>сторож</a:t>
            </a:r>
            <a:r>
              <a:rPr lang="ru-RU" sz="3200" dirty="0">
                <a:solidFill>
                  <a:srgbClr val="002060"/>
                </a:solidFill>
              </a:rPr>
              <a:t>ке. Зимой дети </a:t>
            </a:r>
            <a:r>
              <a:rPr lang="ru-RU" sz="3200" dirty="0">
                <a:solidFill>
                  <a:schemeClr val="accent3">
                    <a:lumMod val="50000"/>
                  </a:schemeClr>
                </a:solidFill>
              </a:rPr>
              <a:t>под</a:t>
            </a:r>
            <a:r>
              <a:rPr lang="ru-RU" sz="3200" dirty="0">
                <a:solidFill>
                  <a:srgbClr val="002060"/>
                </a:solidFill>
              </a:rPr>
              <a:t>вес</a:t>
            </a:r>
            <a:r>
              <a:rPr lang="ru-RU" sz="3200" dirty="0">
                <a:solidFill>
                  <a:srgbClr val="FF0000"/>
                </a:solidFill>
              </a:rPr>
              <a:t>и</a:t>
            </a:r>
            <a:r>
              <a:rPr lang="ru-RU" sz="3200" dirty="0">
                <a:solidFill>
                  <a:srgbClr val="002060"/>
                </a:solidFill>
              </a:rPr>
              <a:t>ли к ёлке </a:t>
            </a:r>
            <a:r>
              <a:rPr lang="ru-RU" sz="3200" dirty="0">
                <a:solidFill>
                  <a:srgbClr val="FF0000"/>
                </a:solidFill>
              </a:rPr>
              <a:t>корм</a:t>
            </a:r>
            <a:r>
              <a:rPr lang="ru-RU" sz="3200" dirty="0">
                <a:solidFill>
                  <a:srgbClr val="00B050"/>
                </a:solidFill>
              </a:rPr>
              <a:t>ушк</a:t>
            </a:r>
            <a:r>
              <a:rPr lang="ru-RU" sz="3200" dirty="0">
                <a:solidFill>
                  <a:srgbClr val="002060"/>
                </a:solidFill>
              </a:rPr>
              <a:t>у и насыпали корм. </a:t>
            </a:r>
            <a:r>
              <a:rPr lang="ru-RU" sz="3200" dirty="0" smtClean="0">
                <a:solidFill>
                  <a:srgbClr val="002060"/>
                </a:solidFill>
              </a:rPr>
              <a:t/>
            </a:r>
            <a:br>
              <a:rPr lang="ru-RU" sz="3200" dirty="0" smtClean="0">
                <a:solidFill>
                  <a:srgbClr val="002060"/>
                </a:solidFill>
              </a:rPr>
            </a:br>
            <a:r>
              <a:rPr lang="ru-RU" sz="3200" dirty="0" smtClean="0">
                <a:solidFill>
                  <a:srgbClr val="002060"/>
                </a:solidFill>
              </a:rPr>
              <a:t>           </a:t>
            </a:r>
            <a:r>
              <a:rPr lang="ru-RU" sz="3200" dirty="0" smtClean="0">
                <a:solidFill>
                  <a:schemeClr val="accent2">
                    <a:lumMod val="50000"/>
                  </a:schemeClr>
                </a:solidFill>
              </a:rPr>
              <a:t>Однажды</a:t>
            </a:r>
            <a:r>
              <a:rPr lang="ru-RU" sz="3200" dirty="0" smtClean="0">
                <a:solidFill>
                  <a:srgbClr val="002060"/>
                </a:solidFill>
              </a:rPr>
              <a:t> </a:t>
            </a:r>
            <a:r>
              <a:rPr lang="ru-RU" sz="3200" dirty="0">
                <a:solidFill>
                  <a:srgbClr val="002060"/>
                </a:solidFill>
              </a:rPr>
              <a:t>около </a:t>
            </a:r>
            <a:r>
              <a:rPr lang="ru-RU" sz="3200" dirty="0">
                <a:solidFill>
                  <a:srgbClr val="FF0000"/>
                </a:solidFill>
              </a:rPr>
              <a:t>корм</a:t>
            </a:r>
            <a:r>
              <a:rPr lang="ru-RU" sz="3200" dirty="0">
                <a:solidFill>
                  <a:srgbClr val="002060"/>
                </a:solidFill>
              </a:rPr>
              <a:t>ушки по</a:t>
            </a:r>
            <a:r>
              <a:rPr lang="ru-RU" sz="3200" dirty="0">
                <a:solidFill>
                  <a:srgbClr val="FF0000"/>
                </a:solidFill>
              </a:rPr>
              <a:t>яв</a:t>
            </a:r>
            <a:r>
              <a:rPr lang="ru-RU" sz="3200" dirty="0">
                <a:solidFill>
                  <a:srgbClr val="002060"/>
                </a:solidFill>
              </a:rPr>
              <a:t>илась бел</a:t>
            </a:r>
            <a:r>
              <a:rPr lang="ru-RU" sz="3200" dirty="0">
                <a:solidFill>
                  <a:srgbClr val="00B050"/>
                </a:solidFill>
              </a:rPr>
              <a:t>очк</a:t>
            </a:r>
            <a:r>
              <a:rPr lang="ru-RU" sz="3200" dirty="0">
                <a:solidFill>
                  <a:srgbClr val="002060"/>
                </a:solidFill>
              </a:rPr>
              <a:t>а. Она </a:t>
            </a:r>
            <a:r>
              <a:rPr lang="ru-RU" sz="3200" dirty="0">
                <a:solidFill>
                  <a:schemeClr val="accent3">
                    <a:lumMod val="50000"/>
                  </a:schemeClr>
                </a:solidFill>
              </a:rPr>
              <a:t>о</a:t>
            </a:r>
            <a:r>
              <a:rPr lang="ru-RU" sz="3200" dirty="0">
                <a:solidFill>
                  <a:srgbClr val="FF0000"/>
                </a:solidFill>
              </a:rPr>
              <a:t>сторож</a:t>
            </a:r>
            <a:r>
              <a:rPr lang="ru-RU" sz="3200" dirty="0">
                <a:solidFill>
                  <a:srgbClr val="002060"/>
                </a:solidFill>
              </a:rPr>
              <a:t>н</a:t>
            </a:r>
            <a:r>
              <a:rPr lang="ru-RU" sz="3200" dirty="0">
                <a:solidFill>
                  <a:srgbClr val="00B050"/>
                </a:solidFill>
              </a:rPr>
              <a:t>о</a:t>
            </a:r>
            <a:r>
              <a:rPr lang="ru-RU" sz="3200" dirty="0">
                <a:solidFill>
                  <a:srgbClr val="002060"/>
                </a:solidFill>
              </a:rPr>
              <a:t> прыгнула на </a:t>
            </a:r>
            <a:r>
              <a:rPr lang="ru-RU" sz="3200" dirty="0">
                <a:solidFill>
                  <a:srgbClr val="FF0000"/>
                </a:solidFill>
              </a:rPr>
              <a:t>корм</a:t>
            </a:r>
            <a:r>
              <a:rPr lang="ru-RU" sz="3200" dirty="0">
                <a:solidFill>
                  <a:srgbClr val="002060"/>
                </a:solidFill>
              </a:rPr>
              <a:t>ушку. Малышка стала </a:t>
            </a:r>
            <a:r>
              <a:rPr lang="ru-RU" sz="3200" u="sng" dirty="0">
                <a:solidFill>
                  <a:schemeClr val="accent2">
                    <a:lumMod val="75000"/>
                  </a:schemeClr>
                </a:solidFill>
              </a:rPr>
              <a:t>есть </a:t>
            </a:r>
            <a:r>
              <a:rPr lang="ru-RU" sz="3200" dirty="0">
                <a:solidFill>
                  <a:srgbClr val="002060"/>
                </a:solidFill>
              </a:rPr>
              <a:t>сем</a:t>
            </a:r>
            <a:r>
              <a:rPr lang="ru-RU" sz="3200" dirty="0">
                <a:solidFill>
                  <a:srgbClr val="00B050"/>
                </a:solidFill>
              </a:rPr>
              <a:t>ечк</a:t>
            </a:r>
            <a:r>
              <a:rPr lang="ru-RU" sz="3200" dirty="0">
                <a:solidFill>
                  <a:srgbClr val="002060"/>
                </a:solidFill>
              </a:rPr>
              <a:t>и. Ребята </a:t>
            </a:r>
            <a:r>
              <a:rPr lang="ru-RU" sz="3200" dirty="0">
                <a:solidFill>
                  <a:schemeClr val="accent2">
                    <a:lumMod val="75000"/>
                  </a:schemeClr>
                </a:solidFill>
              </a:rPr>
              <a:t>с</a:t>
            </a:r>
            <a:r>
              <a:rPr lang="ru-RU" sz="3200" dirty="0">
                <a:solidFill>
                  <a:srgbClr val="002060"/>
                </a:solidFill>
              </a:rPr>
              <a:t>делали для бел</a:t>
            </a:r>
            <a:r>
              <a:rPr lang="ru-RU" sz="3200" dirty="0">
                <a:solidFill>
                  <a:srgbClr val="00B050"/>
                </a:solidFill>
              </a:rPr>
              <a:t>очк</a:t>
            </a:r>
            <a:r>
              <a:rPr lang="ru-RU" sz="3200" dirty="0">
                <a:solidFill>
                  <a:srgbClr val="002060"/>
                </a:solidFill>
              </a:rPr>
              <a:t>и столик. Они у</a:t>
            </a:r>
            <a:r>
              <a:rPr lang="ru-RU" sz="3200" dirty="0">
                <a:solidFill>
                  <a:srgbClr val="FF0000"/>
                </a:solidFill>
              </a:rPr>
              <a:t>гощ</a:t>
            </a:r>
            <a:r>
              <a:rPr lang="ru-RU" sz="3200" dirty="0">
                <a:solidFill>
                  <a:srgbClr val="002060"/>
                </a:solidFill>
              </a:rPr>
              <a:t>али её </a:t>
            </a:r>
            <a:r>
              <a:rPr lang="ru-RU" sz="3200" dirty="0">
                <a:solidFill>
                  <a:srgbClr val="FF0000"/>
                </a:solidFill>
              </a:rPr>
              <a:t>ягод</a:t>
            </a:r>
            <a:r>
              <a:rPr lang="ru-RU" sz="3200" dirty="0">
                <a:solidFill>
                  <a:srgbClr val="002060"/>
                </a:solidFill>
              </a:rPr>
              <a:t>ами, сухими гриб</a:t>
            </a:r>
            <a:r>
              <a:rPr lang="ru-RU" sz="3200" dirty="0">
                <a:solidFill>
                  <a:srgbClr val="00B050"/>
                </a:solidFill>
              </a:rPr>
              <a:t>очк</a:t>
            </a:r>
            <a:r>
              <a:rPr lang="ru-RU" sz="3200" dirty="0">
                <a:solidFill>
                  <a:srgbClr val="002060"/>
                </a:solidFill>
              </a:rPr>
              <a:t>ами. Иногда дети </a:t>
            </a:r>
            <a:r>
              <a:rPr lang="ru-RU" sz="3200" dirty="0">
                <a:solidFill>
                  <a:schemeClr val="accent3">
                    <a:lumMod val="50000"/>
                  </a:schemeClr>
                </a:solidFill>
              </a:rPr>
              <a:t>за</a:t>
            </a:r>
            <a:r>
              <a:rPr lang="ru-RU" sz="3200" dirty="0">
                <a:solidFill>
                  <a:srgbClr val="002060"/>
                </a:solidFill>
              </a:rPr>
              <a:t>рывали корм в снег. У белки </a:t>
            </a:r>
            <a:r>
              <a:rPr lang="ru-RU" sz="3200" dirty="0">
                <a:solidFill>
                  <a:srgbClr val="FF0000"/>
                </a:solidFill>
              </a:rPr>
              <a:t>хорош</a:t>
            </a:r>
            <a:r>
              <a:rPr lang="ru-RU" sz="3200" dirty="0">
                <a:solidFill>
                  <a:schemeClr val="accent1">
                    <a:lumMod val="50000"/>
                  </a:schemeClr>
                </a:solidFill>
              </a:rPr>
              <a:t>ее</a:t>
            </a:r>
            <a:r>
              <a:rPr lang="ru-RU" sz="3200" dirty="0">
                <a:solidFill>
                  <a:srgbClr val="002060"/>
                </a:solidFill>
              </a:rPr>
              <a:t> </a:t>
            </a:r>
            <a:r>
              <a:rPr lang="ru-RU" sz="3200" u="sng" dirty="0">
                <a:solidFill>
                  <a:srgbClr val="002060"/>
                </a:solidFill>
              </a:rPr>
              <a:t>чут</a:t>
            </a:r>
            <a:r>
              <a:rPr lang="ru-RU" sz="3200" u="sng" dirty="0">
                <a:solidFill>
                  <a:srgbClr val="FF0000"/>
                </a:solidFill>
              </a:rPr>
              <a:t>ь</a:t>
            </a:r>
            <a:r>
              <a:rPr lang="ru-RU" sz="3200" u="sng" dirty="0">
                <a:solidFill>
                  <a:srgbClr val="002060"/>
                </a:solidFill>
              </a:rPr>
              <a:t>ё</a:t>
            </a:r>
            <a:r>
              <a:rPr lang="ru-RU" sz="3200" dirty="0">
                <a:solidFill>
                  <a:srgbClr val="002060"/>
                </a:solidFill>
              </a:rPr>
              <a:t>. Она лапками </a:t>
            </a:r>
            <a:r>
              <a:rPr lang="ru-RU" sz="3200" dirty="0">
                <a:solidFill>
                  <a:schemeClr val="accent3">
                    <a:lumMod val="50000"/>
                  </a:schemeClr>
                </a:solidFill>
              </a:rPr>
              <a:t>раз</a:t>
            </a:r>
            <a:r>
              <a:rPr lang="ru-RU" sz="3200" dirty="0">
                <a:solidFill>
                  <a:srgbClr val="FF0000"/>
                </a:solidFill>
              </a:rPr>
              <a:t>греб</a:t>
            </a:r>
            <a:r>
              <a:rPr lang="ru-RU" sz="3200" dirty="0">
                <a:solidFill>
                  <a:srgbClr val="002060"/>
                </a:solidFill>
              </a:rPr>
              <a:t>ала рыхлый снег и брала </a:t>
            </a:r>
            <a:r>
              <a:rPr lang="ru-RU" sz="3200" u="sng" dirty="0">
                <a:solidFill>
                  <a:srgbClr val="002060"/>
                </a:solidFill>
              </a:rPr>
              <a:t>с</a:t>
            </a:r>
            <a:r>
              <a:rPr lang="ru-RU" sz="3200" u="sng" dirty="0">
                <a:solidFill>
                  <a:srgbClr val="FF0000"/>
                </a:solidFill>
              </a:rPr>
              <a:t>ъ</a:t>
            </a:r>
            <a:r>
              <a:rPr lang="ru-RU" sz="3200" u="sng" dirty="0">
                <a:solidFill>
                  <a:srgbClr val="00B050"/>
                </a:solidFill>
              </a:rPr>
              <a:t>ест</a:t>
            </a:r>
            <a:r>
              <a:rPr lang="ru-RU" sz="3200" u="sng" dirty="0">
                <a:solidFill>
                  <a:srgbClr val="002060"/>
                </a:solidFill>
              </a:rPr>
              <a:t>ное</a:t>
            </a:r>
            <a:r>
              <a:rPr lang="ru-RU" sz="3200" dirty="0" smtClean="0">
                <a:solidFill>
                  <a:srgbClr val="002060"/>
                </a:solidFill>
              </a:rPr>
              <a:t>.</a:t>
            </a:r>
            <a:br>
              <a:rPr lang="ru-RU" sz="3200" dirty="0" smtClean="0">
                <a:solidFill>
                  <a:srgbClr val="002060"/>
                </a:solidFill>
              </a:rPr>
            </a:br>
            <a:r>
              <a:rPr lang="ru-RU" sz="3200" dirty="0">
                <a:solidFill>
                  <a:srgbClr val="002060"/>
                </a:solidFill>
              </a:rPr>
              <a:t> </a:t>
            </a:r>
            <a:r>
              <a:rPr lang="ru-RU" sz="3200" dirty="0" smtClean="0">
                <a:solidFill>
                  <a:srgbClr val="002060"/>
                </a:solidFill>
              </a:rPr>
              <a:t>          </a:t>
            </a:r>
            <a:r>
              <a:rPr lang="ru-RU" sz="3200" dirty="0">
                <a:solidFill>
                  <a:srgbClr val="002060"/>
                </a:solidFill>
              </a:rPr>
              <a:t>Всю зиму при</a:t>
            </a:r>
            <a:r>
              <a:rPr lang="ru-RU" sz="3200" dirty="0">
                <a:solidFill>
                  <a:srgbClr val="FF0000"/>
                </a:solidFill>
              </a:rPr>
              <a:t>бег</a:t>
            </a:r>
            <a:r>
              <a:rPr lang="ru-RU" sz="3200" dirty="0">
                <a:solidFill>
                  <a:srgbClr val="002060"/>
                </a:solidFill>
              </a:rPr>
              <a:t>ала бел</a:t>
            </a:r>
            <a:r>
              <a:rPr lang="ru-RU" sz="3200" dirty="0">
                <a:solidFill>
                  <a:srgbClr val="00B050"/>
                </a:solidFill>
              </a:rPr>
              <a:t>очк</a:t>
            </a:r>
            <a:r>
              <a:rPr lang="ru-RU" sz="3200" dirty="0">
                <a:solidFill>
                  <a:srgbClr val="002060"/>
                </a:solidFill>
              </a:rPr>
              <a:t>а к </a:t>
            </a:r>
            <a:r>
              <a:rPr lang="ru-RU" sz="3200" dirty="0">
                <a:solidFill>
                  <a:srgbClr val="FF0000"/>
                </a:solidFill>
              </a:rPr>
              <a:t>корм</a:t>
            </a:r>
            <a:r>
              <a:rPr lang="ru-RU" sz="3200" dirty="0">
                <a:solidFill>
                  <a:srgbClr val="002060"/>
                </a:solidFill>
              </a:rPr>
              <a:t>ушке. </a:t>
            </a:r>
            <a:endParaRPr lang="ru-RU" sz="3200" dirty="0"/>
          </a:p>
        </p:txBody>
      </p:sp>
    </p:spTree>
    <p:extLst>
      <p:ext uri="{BB962C8B-B14F-4D97-AF65-F5344CB8AC3E}">
        <p14:creationId xmlns:p14="http://schemas.microsoft.com/office/powerpoint/2010/main" val="1116804328"/>
      </p:ext>
    </p:extLst>
  </p:cSld>
  <p:clrMapOvr>
    <a:masterClrMapping/>
  </p:clrMapOvr>
</p:sld>
</file>

<file path=ppt/theme/theme1.xml><?xml version="1.0" encoding="utf-8"?>
<a:theme xmlns:a="http://schemas.openxmlformats.org/drawingml/2006/main" name="Базис">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TM03457444[[fn=Основа]]</Template>
  <TotalTime>29</TotalTime>
  <Words>119</Words>
  <Application>Microsoft Office PowerPoint</Application>
  <PresentationFormat>Широкоэкранный</PresentationFormat>
  <Paragraphs>6</Paragraphs>
  <Slides>4</Slides>
  <Notes>0</Notes>
  <HiddenSlides>0</HiddenSlides>
  <MMClips>0</MMClips>
  <ScaleCrop>false</ScaleCrop>
  <HeadingPairs>
    <vt:vector size="6" baseType="variant">
      <vt:variant>
        <vt:lpstr>Использованные шрифты</vt:lpstr>
      </vt:variant>
      <vt:variant>
        <vt:i4>1</vt:i4>
      </vt:variant>
      <vt:variant>
        <vt:lpstr>Тема</vt:lpstr>
      </vt:variant>
      <vt:variant>
        <vt:i4>1</vt:i4>
      </vt:variant>
      <vt:variant>
        <vt:lpstr>Заголовки слайдов</vt:lpstr>
      </vt:variant>
      <vt:variant>
        <vt:i4>4</vt:i4>
      </vt:variant>
    </vt:vector>
  </HeadingPairs>
  <TitlesOfParts>
    <vt:vector size="6" baseType="lpstr">
      <vt:lpstr>Corbel</vt:lpstr>
      <vt:lpstr>Базис</vt:lpstr>
      <vt:lpstr>Презентация PowerPoint</vt:lpstr>
      <vt:lpstr>Галя и Саша жили в сторожке. Зимой дети подвесили к ёлке кормушку и насыпали корм. Однажды около кормушки появилась белочка. Она осторожно прыгнула на кормушку. Малышка стала есть семечки. Ребята сделали для белочки столик. Они угощали её ягодами, сухими грибочками. Иногда дети зарывали корм в снег. У белки хорошее чутьё. Она лапками разгребала рыхлый снег и брала съестное. Всю зиму прибегала белочка к кормушке.  </vt:lpstr>
      <vt:lpstr>          Галя и Саша жили в сторожке. Зимой дети подвесили к ёлке кормушку и насыпали корм.             Однажды около кормушки появилась белочка. Она осторожно прыгнула на кормушку. Малышка стала есть семечки. Ребята сделали для белочки столик. Они угощали её ягодами, сухими грибочками. Иногда дети зарывали корм в снег. У белки хорошее чутьё. Она лапками разгребала рыхлый снег и брала съестное.            Всю зиму прибегала белочка к кормушке. </vt:lpstr>
      <vt:lpstr>          Галя и Саша жили в сторожке. Зимой дети подвесили к ёлке кормушку и насыпали корм.             Однажды около кормушки появилась белочка. Она осторожно прыгнула на кормушку. Малышка стала есть семечки. Ребята сделали для белочки столик. Они угощали её ягодами, сухими грибочками. Иногда дети зарывали корм в снег. У белки хорошее чутьё. Она лапками разгребала рыхлый снег и брала съестное.            Всю зиму прибегала белочка к кормушке. </vt:lpstr>
    </vt:vector>
  </TitlesOfParts>
  <Company>DDGroup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Изложение</dc:title>
  <dc:creator>Света</dc:creator>
  <cp:lastModifiedBy>Света</cp:lastModifiedBy>
  <cp:revision>4</cp:revision>
  <dcterms:created xsi:type="dcterms:W3CDTF">2015-12-03T17:06:42Z</dcterms:created>
  <dcterms:modified xsi:type="dcterms:W3CDTF">2015-12-03T17:36:39Z</dcterms:modified>
</cp:coreProperties>
</file>