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A60F76E-5A7A-479B-BE53-7D9774D5BD2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F76E-5A7A-479B-BE53-7D9774D5BD2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F76E-5A7A-479B-BE53-7D9774D5BD2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A60F76E-5A7A-479B-BE53-7D9774D5BD2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A60F76E-5A7A-479B-BE53-7D9774D5BD2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F76E-5A7A-479B-BE53-7D9774D5BD2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F76E-5A7A-479B-BE53-7D9774D5BD2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A60F76E-5A7A-479B-BE53-7D9774D5BD2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F76E-5A7A-479B-BE53-7D9774D5BD2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A60F76E-5A7A-479B-BE53-7D9774D5BD2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A60F76E-5A7A-479B-BE53-7D9774D5BD2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A60F76E-5A7A-479B-BE53-7D9774D5BD2E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428604"/>
            <a:ext cx="5904656" cy="5785314"/>
          </a:xfrm>
        </p:spPr>
        <p:txBody>
          <a:bodyPr>
            <a:noAutofit/>
          </a:bodyPr>
          <a:lstStyle/>
          <a:p>
            <a:pPr algn="ctr"/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ГБДОУ № 24 компенсирующего вида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Центральный район</a:t>
            </a:r>
            <a:br>
              <a:rPr lang="ru-RU" sz="2000" dirty="0" smtClean="0"/>
            </a:br>
            <a:r>
              <a:rPr lang="ru-RU" sz="2000" dirty="0" smtClean="0"/>
              <a:t>г. Санкт-Петербург</a:t>
            </a:r>
            <a:br>
              <a:rPr lang="ru-RU" sz="2000" dirty="0" smtClean="0"/>
            </a:br>
            <a:r>
              <a:rPr lang="ru-RU" sz="2000" u="sng" dirty="0" smtClean="0"/>
              <a:t/>
            </a:r>
            <a:br>
              <a:rPr lang="ru-RU" sz="2000" u="sng" dirty="0" smtClean="0"/>
            </a:b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Мастер-класс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по изготовлению ростовой куклы «Лиса»</a:t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i="1" dirty="0"/>
              <a:t>воспитатель </a:t>
            </a:r>
            <a:r>
              <a:rPr lang="ru-RU" sz="2000" i="1" dirty="0" smtClean="0"/>
              <a:t>Гриднева </a:t>
            </a:r>
            <a:r>
              <a:rPr lang="ru-RU" sz="2000" i="1" dirty="0"/>
              <a:t>Т. </a:t>
            </a:r>
            <a:r>
              <a:rPr lang="ru-RU" sz="2000" i="1" dirty="0" smtClean="0"/>
              <a:t>А </a:t>
            </a: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Татьяна\Documents\РОСТОВЫЕ КУКЛЫ\DSC01077.JPG"/>
          <p:cNvPicPr/>
          <p:nvPr/>
        </p:nvPicPr>
        <p:blipFill>
          <a:blip r:embed="rId2" cstate="print"/>
          <a:srcRect l="8903" r="5723"/>
          <a:stretch>
            <a:fillRect/>
          </a:stretch>
        </p:blipFill>
        <p:spPr bwMode="auto">
          <a:xfrm>
            <a:off x="571472" y="1000108"/>
            <a:ext cx="3880571" cy="5204470"/>
          </a:xfrm>
          <a:prstGeom prst="rect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860032" y="2046620"/>
            <a:ext cx="371477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Таким же образом были изготовлены ростовые куклы «Волк» и «Медведь»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7632848" cy="2511152"/>
          </a:xfr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6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Спасибо за внимание !</a:t>
            </a:r>
            <a:endParaRPr lang="ru-RU" sz="6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9460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260648"/>
            <a:ext cx="374441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endParaRPr lang="ru-RU" dirty="0">
              <a:cs typeface="Aharoni" panose="02010803020104030203" pitchFamily="2" charset="-79"/>
            </a:endParaRPr>
          </a:p>
          <a:p>
            <a:endParaRPr lang="ru-RU" dirty="0" smtClean="0"/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Для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театрализации сказки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Девочка Снегурочка» В. И. Даля мы решили использовать ростовые куклы.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Я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взялась их изготовить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укла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помогает ребенку вести диалог, раскрепощает, что способствует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развитию связной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речи, коммуникативных возможностей ребенка, развивает координацию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движений, помогает преодолевать застенчивость, замкнутость , страхи.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 descr="C:\Users\Татьяна\Documents\РОСТОВЫЕ КУКЛЫ\DSC01080.JPG"/>
          <p:cNvPicPr/>
          <p:nvPr/>
        </p:nvPicPr>
        <p:blipFill>
          <a:blip r:embed="rId2" cstate="print"/>
          <a:srcRect l="3816" r="10175"/>
          <a:stretch>
            <a:fillRect/>
          </a:stretch>
        </p:blipFill>
        <p:spPr bwMode="auto">
          <a:xfrm>
            <a:off x="571472" y="428604"/>
            <a:ext cx="3233560" cy="591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844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Татьяна\Documents\РОСТОВЫЕ КУКЛЫ\DSC01053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6875"/>
                    </a14:imgEffect>
                    <a14:imgEffect>
                      <a14:saturation sat="110000"/>
                    </a14:imgEffect>
                    <a14:imgEffect>
                      <a14:brightnessContrast bright="20000" contrast="-9000"/>
                    </a14:imgEffect>
                  </a14:imgLayer>
                </a14:imgProps>
              </a:ext>
            </a:extLst>
          </a:blip>
          <a:srcRect l="2862" r="9062"/>
          <a:stretch>
            <a:fillRect/>
          </a:stretch>
        </p:blipFill>
        <p:spPr bwMode="auto">
          <a:xfrm>
            <a:off x="1500166" y="1428736"/>
            <a:ext cx="6357982" cy="4931818"/>
          </a:xfrm>
          <a:prstGeom prst="rect">
            <a:avLst/>
          </a:prstGeom>
          <a:noFill/>
          <a:ln w="9525" cap="rnd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65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bevel/>
            <a:headEnd/>
            <a:tailEnd/>
          </a:ln>
          <a:effectLst>
            <a:outerShdw blurRad="50800" dist="50800" dir="5400000" algn="ctr" rotWithShape="0">
              <a:srgbClr val="000000">
                <a:alpha val="88000"/>
              </a:srgbClr>
            </a:outerShdw>
          </a:effectLst>
          <a:scene3d>
            <a:camera prst="orthographicFront"/>
            <a:lightRig rig="threePt" dir="t"/>
          </a:scene3d>
          <a:sp3d>
            <a:bevelB/>
          </a:sp3d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00034" y="500042"/>
            <a:ext cx="77867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Для изготовления я приготовила: костюм лисы, детский русский костюм (сшитый ранее), ткань,  резинку и другие швейные принадлежности.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Татьяна\Documents\РОСТОВЫЕ КУКЛЫ\DSC01065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5000" contrast="4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142976" y="928670"/>
            <a:ext cx="7286676" cy="5739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857224" y="357166"/>
            <a:ext cx="7143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Продумала детали куклы. Начертила и вырезала из бумаги выкройки.</a:t>
            </a:r>
            <a:endParaRPr kumimoji="0" lang="ru-RU" sz="1800" b="0" i="0" u="sng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Татьяна\Documents\РОСТОВЫЕ КУКЛЫ\DSC0106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285860"/>
            <a:ext cx="6613551" cy="501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214414" y="357166"/>
            <a:ext cx="65722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1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Выполнила все на ткани.</a:t>
            </a:r>
            <a:endParaRPr kumimoji="0" lang="ru-RU" sz="1800" b="0" i="1" u="sng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Татьяна\Documents\РОСТОВЫЕ КУКЛЫ\DSC0106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928670"/>
            <a:ext cx="6643734" cy="545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285852" y="428604"/>
            <a:ext cx="62151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Наполнила детали </a:t>
            </a:r>
            <a:r>
              <a:rPr kumimoji="0" lang="ru-RU" sz="1800" b="0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синтепоном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Татьяна\Documents\РОСТОВЫЕ КУКЛЫ\DSC010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500174"/>
            <a:ext cx="6286544" cy="509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214546" y="428604"/>
            <a:ext cx="47149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Шапочке лисы придала объем, наполнив ее синтепоном. Пришила шею.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Татьяна\Documents\РОСТОВЫЕ КУКЛЫ\DSC01074.JPG"/>
          <p:cNvPicPr/>
          <p:nvPr/>
        </p:nvPicPr>
        <p:blipFill>
          <a:blip r:embed="rId2" cstate="print"/>
          <a:srcRect l="1908" r="19078"/>
          <a:stretch>
            <a:fillRect/>
          </a:stretch>
        </p:blipFill>
        <p:spPr bwMode="auto">
          <a:xfrm>
            <a:off x="642911" y="571480"/>
            <a:ext cx="3148916" cy="570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067944" y="1052736"/>
            <a:ext cx="464347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ru-RU" sz="6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Из приготовленных деталей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сшила куклу.</a:t>
            </a:r>
            <a:endParaRPr kumimoji="0" lang="ru-RU" sz="6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Татьяна\Documents\РОСТОВЫЕ КУКЛЫ\DSC0107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142984"/>
            <a:ext cx="6858048" cy="5239638"/>
          </a:xfrm>
          <a:prstGeom prst="rect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  <a:headEnd/>
            <a:tailEnd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 prst="relaxedInset"/>
            <a:contourClr>
              <a:schemeClr val="lt1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3108" y="642918"/>
            <a:ext cx="42148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Нарядила лису в русский костюм.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169</TotalTime>
  <Words>140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 ГБДОУ № 24 компенсирующего вида   Центральный район г. Санкт-Петербург  Презентация   Мастер-класс по изготовлению ростовой куклы «Лиса»   воспитатель Гриднева Т. А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по изготовлению гармошки - атрибута для русской пляски.Белецкая Галина Александровна.</dc:title>
  <dc:creator>БСЛ</dc:creator>
  <cp:lastModifiedBy>Lt.-Col. Gridnev</cp:lastModifiedBy>
  <cp:revision>28</cp:revision>
  <dcterms:created xsi:type="dcterms:W3CDTF">2016-12-06T20:01:23Z</dcterms:created>
  <dcterms:modified xsi:type="dcterms:W3CDTF">2019-11-29T20:06:55Z</dcterms:modified>
</cp:coreProperties>
</file>