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9"/>
  </p:notesMasterIdLst>
  <p:handoutMasterIdLst>
    <p:handoutMasterId r:id="rId20"/>
  </p:handoutMasterIdLst>
  <p:sldIdLst>
    <p:sldId id="271" r:id="rId5"/>
    <p:sldId id="272" r:id="rId6"/>
    <p:sldId id="273" r:id="rId7"/>
    <p:sldId id="274" r:id="rId8"/>
    <p:sldId id="275" r:id="rId9"/>
    <p:sldId id="279" r:id="rId10"/>
    <p:sldId id="276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843" autoAdjust="0"/>
  </p:normalViewPr>
  <p:slideViewPr>
    <p:cSldViewPr snapToGrid="0" showGuides="1">
      <p:cViewPr>
        <p:scale>
          <a:sx n="100" d="100"/>
          <a:sy n="100" d="100"/>
        </p:scale>
        <p:origin x="-17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25.04.2019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25.04.2019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Мы – семья народов России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23" y="1489165"/>
            <a:ext cx="9601201" cy="5225143"/>
          </a:xfrm>
        </p:spPr>
      </p:pic>
    </p:spTree>
    <p:extLst>
      <p:ext uri="{BB962C8B-B14F-4D97-AF65-F5344CB8AC3E}">
        <p14:creationId xmlns:p14="http://schemas.microsoft.com/office/powerpoint/2010/main" val="173546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69816"/>
            <a:ext cx="4754880" cy="6322423"/>
          </a:xfrm>
        </p:spPr>
        <p:txBody>
          <a:bodyPr/>
          <a:lstStyle/>
          <a:p>
            <a:r>
              <a:rPr lang="ru-RU" dirty="0" smtClean="0"/>
              <a:t>Марийцы – один из народов России, коренное население Республики Марий Эл. Интересной особенностью марийцев являются прочные, передающиеся из поколения в поколение традиции и обычаи.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069" y="169817"/>
            <a:ext cx="4702627" cy="6505303"/>
          </a:xfrm>
        </p:spPr>
      </p:pic>
    </p:spTree>
    <p:extLst>
      <p:ext uri="{BB962C8B-B14F-4D97-AF65-F5344CB8AC3E}">
        <p14:creationId xmlns:p14="http://schemas.microsoft.com/office/powerpoint/2010/main" val="31876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222069"/>
            <a:ext cx="4754880" cy="6439988"/>
          </a:xfrm>
        </p:spPr>
        <p:txBody>
          <a:bodyPr/>
          <a:lstStyle/>
          <a:p>
            <a:r>
              <a:rPr lang="ru-RU" dirty="0"/>
              <a:t>Чеченцы – проживают в России на территории Кавказа. Чеченский народ имеет многовековые традиции, национальный язык и древнейшую, самобытную культуру.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222069"/>
            <a:ext cx="4820193" cy="6439988"/>
          </a:xfrm>
        </p:spPr>
      </p:pic>
    </p:spTree>
    <p:extLst>
      <p:ext uri="{BB962C8B-B14F-4D97-AF65-F5344CB8AC3E}">
        <p14:creationId xmlns:p14="http://schemas.microsoft.com/office/powerpoint/2010/main" val="194108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95943"/>
            <a:ext cx="4754880" cy="6518366"/>
          </a:xfrm>
        </p:spPr>
        <p:txBody>
          <a:bodyPr/>
          <a:lstStyle/>
          <a:p>
            <a:r>
              <a:rPr lang="ru-RU" dirty="0"/>
              <a:t>Буряты живут в Читинской области, Усть-Ордынском бурятском национальном округе Иркутской области. В древности основу хозяйства бурят составляло скотоводство, охота и рыболовство. Вели кочевой образ жизни.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006" y="195943"/>
            <a:ext cx="4767943" cy="6518366"/>
          </a:xfrm>
        </p:spPr>
      </p:pic>
    </p:spTree>
    <p:extLst>
      <p:ext uri="{BB962C8B-B14F-4D97-AF65-F5344CB8AC3E}">
        <p14:creationId xmlns:p14="http://schemas.microsoft.com/office/powerpoint/2010/main" val="83390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880"/>
            <a:ext cx="4754880" cy="6413863"/>
          </a:xfrm>
        </p:spPr>
        <p:txBody>
          <a:bodyPr/>
          <a:lstStyle/>
          <a:p>
            <a:r>
              <a:rPr lang="ru-RU" dirty="0" smtClean="0"/>
              <a:t>Чукчи – один из самых северных народов России. Основное занятие – оленеводство, охота и рыболовство. </a:t>
            </a:r>
            <a:r>
              <a:rPr lang="ru-RU" dirty="0"/>
              <a:t>Национальная чукотская одежда – это удобное и теплое одеяние</a:t>
            </a:r>
            <a:r>
              <a:rPr lang="ru-RU" dirty="0" smtClean="0"/>
              <a:t>. </a:t>
            </a:r>
            <a:r>
              <a:rPr lang="ru-RU" dirty="0"/>
              <a:t>На этих нарядах зачастую встречается красивая обрядовая вышивка.</a:t>
            </a:r>
          </a:p>
        </p:txBody>
      </p:sp>
      <p:pic>
        <p:nvPicPr>
          <p:cNvPr id="1026" name="Picture 2" descr="http://gamejulia.ru/images/i/nats-kostyum-chukch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91" y="182880"/>
            <a:ext cx="4911635" cy="641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40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117566"/>
            <a:ext cx="10868297" cy="67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7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169816"/>
            <a:ext cx="10842171" cy="657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2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3" y="248194"/>
            <a:ext cx="11116492" cy="641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1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942"/>
            <a:ext cx="11482251" cy="646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98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365125"/>
            <a:ext cx="4754880" cy="58118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Русские - это </a:t>
            </a:r>
            <a:r>
              <a:rPr lang="ru-RU" dirty="0" smtClean="0"/>
              <a:t>самый многочисленный народ, </a:t>
            </a:r>
            <a:r>
              <a:rPr lang="ru-RU" dirty="0"/>
              <a:t>населяющий большую часть России. Это коренной народ России. Национальным языком является русский. Русским присущи определенные свойства характера, внешности и особенности культуры</a:t>
            </a:r>
            <a:r>
              <a:rPr lang="ru-RU" dirty="0" smtClean="0"/>
              <a:t>. Национальный костюм русских – это сарафан, вышитая рубашка и кокошник у женщин и рубаха-косоворотка у мужчин.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29" y="169818"/>
            <a:ext cx="5381897" cy="6479176"/>
          </a:xfrm>
        </p:spPr>
      </p:pic>
    </p:spTree>
    <p:extLst>
      <p:ext uri="{BB962C8B-B14F-4D97-AF65-F5344CB8AC3E}">
        <p14:creationId xmlns:p14="http://schemas.microsoft.com/office/powerpoint/2010/main" val="129345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569700" y="248194"/>
            <a:ext cx="4754880" cy="6439989"/>
          </a:xfrm>
        </p:spPr>
        <p:txBody>
          <a:bodyPr/>
          <a:lstStyle/>
          <a:p>
            <a:r>
              <a:rPr lang="ru-RU" dirty="0"/>
              <a:t>Татарский народ занимает по численности второе место в Российской Федерации после русских. Это особенный народ со своей яркой и удивительно древней историей, со своими традициями и культурными ценностями.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86" y="143691"/>
            <a:ext cx="5238205" cy="6544492"/>
          </a:xfrm>
        </p:spPr>
      </p:pic>
    </p:spTree>
    <p:extLst>
      <p:ext uri="{BB962C8B-B14F-4D97-AF65-F5344CB8AC3E}">
        <p14:creationId xmlns:p14="http://schemas.microsoft.com/office/powerpoint/2010/main" val="417249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30629"/>
            <a:ext cx="4754880" cy="6046334"/>
          </a:xfrm>
        </p:spPr>
        <p:txBody>
          <a:bodyPr>
            <a:normAutofit/>
          </a:bodyPr>
          <a:lstStyle/>
          <a:p>
            <a:r>
              <a:rPr lang="ru-RU" dirty="0"/>
              <a:t>Украинцы – это название возникло от слова «окраина» и обозначало жителей степного края России. </a:t>
            </a:r>
            <a:r>
              <a:rPr lang="ru-RU" dirty="0" smtClean="0"/>
              <a:t>Хохлы </a:t>
            </a:r>
            <a:r>
              <a:rPr lang="ru-RU" dirty="0"/>
              <a:t>на голове, какие носят украинцы, послужили поводом для одноимённого названия украинцев. Несмотря на то, что украинцы живут в России, они не забывают национальных традиций. В праздники они всегда надевают национальную одежду.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310" y="130629"/>
            <a:ext cx="5238204" cy="6622868"/>
          </a:xfrm>
        </p:spPr>
      </p:pic>
    </p:spTree>
    <p:extLst>
      <p:ext uri="{BB962C8B-B14F-4D97-AF65-F5344CB8AC3E}">
        <p14:creationId xmlns:p14="http://schemas.microsoft.com/office/powerpoint/2010/main" val="29385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30628"/>
            <a:ext cx="4754880" cy="6635931"/>
          </a:xfrm>
        </p:spPr>
        <p:txBody>
          <a:bodyPr>
            <a:normAutofit/>
          </a:bodyPr>
          <a:lstStyle/>
          <a:p>
            <a:r>
              <a:rPr lang="ru-RU" dirty="0"/>
              <a:t>	Башкиры – народ, проживающий на территории России в Республике Башкортостан, Челябинской области и других областях, коренной народ Южного Урала. По численности занимают четвертое место среди российских народов. Национальный язык – башкирский.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749" y="130628"/>
            <a:ext cx="5146765" cy="6635931"/>
          </a:xfrm>
        </p:spPr>
      </p:pic>
    </p:spTree>
    <p:extLst>
      <p:ext uri="{BB962C8B-B14F-4D97-AF65-F5344CB8AC3E}">
        <p14:creationId xmlns:p14="http://schemas.microsoft.com/office/powerpoint/2010/main" val="385897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56754"/>
            <a:ext cx="4754880" cy="6453052"/>
          </a:xfrm>
        </p:spPr>
        <p:txBody>
          <a:bodyPr>
            <a:normAutofit/>
          </a:bodyPr>
          <a:lstStyle/>
          <a:p>
            <a:r>
              <a:rPr lang="ru-RU" dirty="0"/>
              <a:t>Чуваши – пятая по численности народность, проживающая на территории России. Основное традиционное занятие – ремесленничество, животноводство и земледелие. Культура чувашей удивительно красива и интересна. Национальная одежда очень разнообразна, каждый рисунок вышивки имеет свое значение.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447" y="156754"/>
            <a:ext cx="4767942" cy="6453052"/>
          </a:xfrm>
        </p:spPr>
      </p:pic>
    </p:spTree>
    <p:extLst>
      <p:ext uri="{BB962C8B-B14F-4D97-AF65-F5344CB8AC3E}">
        <p14:creationId xmlns:p14="http://schemas.microsoft.com/office/powerpoint/2010/main" val="339389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DD01B8-816B-49B7-8C81-03AB51D87C5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dcmitype/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151</TotalTime>
  <Words>279</Words>
  <Application>Microsoft Office PowerPoint</Application>
  <PresentationFormat>Произвольный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в оформлении «Облачный шкипер»</vt:lpstr>
      <vt:lpstr>Мы – семья народов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Иванов Иван</cp:lastModifiedBy>
  <cp:revision>10</cp:revision>
  <dcterms:created xsi:type="dcterms:W3CDTF">2018-05-06T14:31:15Z</dcterms:created>
  <dcterms:modified xsi:type="dcterms:W3CDTF">2019-04-25T07:17:36Z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