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4" r:id="rId4"/>
    <p:sldId id="277" r:id="rId5"/>
    <p:sldId id="273" r:id="rId6"/>
    <p:sldId id="272" r:id="rId7"/>
    <p:sldId id="276" r:id="rId8"/>
    <p:sldId id="264" r:id="rId9"/>
    <p:sldId id="279" r:id="rId10"/>
    <p:sldId id="27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4189"/>
    <a:srgbClr val="88A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564" y="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32098A8-5DC6-4736-9532-17A2978E644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E89C837-5639-4D7A-87B2-570D8751AAB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3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924944"/>
            <a:ext cx="7406640" cy="147218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BatangChe" panose="02030609000101010101" pitchFamily="49" charset="-127"/>
              </a:rPr>
              <a:t>«</a:t>
            </a:r>
            <a:r>
              <a:rPr lang="ru-RU" sz="8800" b="1" dirty="0" err="1" smtClean="0">
                <a:solidFill>
                  <a:srgbClr val="FF0000"/>
                </a:solidFill>
                <a:latin typeface="Segoe Print" panose="02000600000000000000" pitchFamily="2" charset="0"/>
                <a:ea typeface="BatangChe" panose="02030609000101010101" pitchFamily="49" charset="-127"/>
              </a:rPr>
              <a:t>Дудлинг</a:t>
            </a:r>
            <a:r>
              <a:rPr lang="ru-RU" sz="8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BatangChe" panose="02030609000101010101" pitchFamily="49" charset="-127"/>
              </a:rPr>
              <a:t>»</a:t>
            </a:r>
            <a:br>
              <a:rPr lang="ru-RU" sz="8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BatangChe" panose="02030609000101010101" pitchFamily="49" charset="-127"/>
              </a:rPr>
            </a:br>
            <a:endParaRPr lang="ru-RU" sz="88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573016"/>
            <a:ext cx="7406640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Segoe Print" panose="02000600000000000000" pitchFamily="2" charset="0"/>
              </a:rPr>
              <a:t>Техника рисования 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1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Высшая категория МАТЕРИАЛЫ\Открытое зан 20.04. Леонова\Приложение Деревья\IMG_8816-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1903397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Высшая категория МАТЕРИАЛЫ\Открытое зан 20.04. Леонова\Приложение Деревья\IMG_8823-01-0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9322" y="3933056"/>
            <a:ext cx="1837763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Высшая категория МАТЕРИАЛЫ\Открытое зан 20.04. Леонова\Приложение Деревья\20170420_140536-0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0557" y="872716"/>
            <a:ext cx="1656184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F:\Высшая категория МАТЕРИАЛЫ\Открытое зан 20.04. Леонова\Приложение Деревья\IMG_8815-01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847577"/>
            <a:ext cx="1892819" cy="27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F:\Высшая категория МАТЕРИАЛЫ\Открытое зан 20.04. Леонова\Приложение Деревья\IMG_8802-01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767813"/>
            <a:ext cx="2736039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260039"/>
            <a:ext cx="4756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Segoe Print" panose="02000600000000000000" pitchFamily="2" charset="0"/>
              </a:rPr>
              <a:t>Дудлинг</a:t>
            </a:r>
            <a:r>
              <a:rPr lang="ru-RU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 в нетрадиционных техниках</a:t>
            </a:r>
            <a:endParaRPr lang="ru-RU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44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266173"/>
            <a:ext cx="70695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Спасибо за внимание!</a:t>
            </a:r>
            <a:endParaRPr lang="ru-RU" sz="4800" dirty="0">
              <a:solidFill>
                <a:prstClr val="black"/>
              </a:solidFill>
              <a:latin typeface="Segoe Print" panose="02000600000000000000" pitchFamily="2" charset="0"/>
            </a:endParaRPr>
          </a:p>
        </p:txBody>
      </p:sp>
      <p:pic>
        <p:nvPicPr>
          <p:cNvPr id="1024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292" y="2152209"/>
            <a:ext cx="285750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72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30104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 smtClean="0">
                <a:solidFill>
                  <a:srgbClr val="FF0000"/>
                </a:solidFill>
                <a:latin typeface="Segoe Print" panose="02000600000000000000" pitchFamily="2" charset="0"/>
              </a:rPr>
              <a:t>Дудлинг</a:t>
            </a:r>
            <a:r>
              <a:rPr lang="ru-RU" sz="2000" dirty="0" smtClean="0">
                <a:latin typeface="Segoe Print" panose="02000600000000000000" pitchFamily="2" charset="0"/>
              </a:rPr>
              <a:t> — это рисование каракулей.</a:t>
            </a:r>
          </a:p>
          <a:p>
            <a:pPr algn="just"/>
            <a:endParaRPr lang="ru-RU" sz="2000" dirty="0" smtClean="0">
              <a:latin typeface="Segoe Print" panose="02000600000000000000" pitchFamily="2" charset="0"/>
            </a:endParaRPr>
          </a:p>
          <a:p>
            <a:pPr algn="just"/>
            <a:r>
              <a:rPr lang="ru-RU" sz="2000" dirty="0" smtClean="0">
                <a:latin typeface="Segoe Print" panose="02000600000000000000" pitchFamily="2" charset="0"/>
              </a:rPr>
              <a:t>Данная техника представляет собой создание композиций из геометрических фигур, либо просто беспорядочно переплетенных между собой прямых и изогнутых линий. </a:t>
            </a:r>
            <a:endParaRPr lang="ru-RU" sz="2000" dirty="0">
              <a:latin typeface="Segoe Print" panose="02000600000000000000" pitchFamily="2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550762"/>
            <a:ext cx="2286000" cy="3183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9869">
            <a:off x="1157613" y="225329"/>
            <a:ext cx="1558697" cy="147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158" y="2812256"/>
            <a:ext cx="1258887" cy="123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70894" y="5330551"/>
            <a:ext cx="1816151" cy="14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01733">
            <a:off x="1359980" y="4556858"/>
            <a:ext cx="965839" cy="217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0885" y="201555"/>
            <a:ext cx="1526166" cy="152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7045" y="0"/>
            <a:ext cx="2576389" cy="2584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26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99792" y="33265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  <a:latin typeface="Segoe Print" panose="02000600000000000000" pitchFamily="2" charset="0"/>
              </a:rPr>
              <a:t>Дудлинг</a:t>
            </a:r>
            <a:r>
              <a:rPr lang="ru-RU" sz="32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 бывает</a:t>
            </a:r>
            <a:endParaRPr lang="ru-RU" sz="32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6089" y="1624743"/>
            <a:ext cx="2760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Segoe Print" panose="02000600000000000000" pitchFamily="2" charset="0"/>
              </a:rPr>
              <a:t>Одноцветный</a:t>
            </a:r>
            <a:endParaRPr lang="ru-RU" sz="2800" dirty="0">
              <a:latin typeface="Segoe Print" panose="0200060000000000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48264" y="1679171"/>
            <a:ext cx="18582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Ц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Segoe Print" panose="02000600000000000000" pitchFamily="2" charset="0"/>
              </a:rPr>
              <a:t>в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е</a:t>
            </a:r>
            <a:r>
              <a:rPr lang="ru-RU" sz="2800" b="1" dirty="0" smtClean="0">
                <a:solidFill>
                  <a:srgbClr val="00B050"/>
                </a:solidFill>
                <a:latin typeface="Segoe Print" panose="02000600000000000000" pitchFamily="2" charset="0"/>
              </a:rPr>
              <a:t>т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н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Segoe Print" panose="02000600000000000000" pitchFamily="2" charset="0"/>
              </a:rPr>
              <a:t>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й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Segoe Print" panose="02000600000000000000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452059"/>
            <a:ext cx="2736304" cy="4570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7043" y="2576657"/>
            <a:ext cx="2314658" cy="2321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78" y="2147963"/>
            <a:ext cx="2502714" cy="325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63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2509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спонтанный</a:t>
            </a:r>
            <a:endParaRPr lang="ru-RU" sz="28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23219" y="332656"/>
            <a:ext cx="3812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или иметь форму</a:t>
            </a:r>
            <a:endParaRPr lang="ru-RU" sz="28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4845" y="1497087"/>
            <a:ext cx="2470597" cy="338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Картинки по запросу дудлинг для дете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1039" y="1268760"/>
            <a:ext cx="3538279" cy="384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22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3345" y="476672"/>
            <a:ext cx="55162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Средства выразительности</a:t>
            </a:r>
            <a:endParaRPr lang="ru-RU" sz="2800" dirty="0">
              <a:latin typeface="Segoe Print" panose="020006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412776"/>
            <a:ext cx="1421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Линия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1340768"/>
            <a:ext cx="862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</a:rPr>
              <a:t>Точка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7475" y="1970995"/>
            <a:ext cx="12763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528" y="2492896"/>
            <a:ext cx="600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29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26064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МАТЕРИАЛЫ</a:t>
            </a:r>
            <a:endParaRPr lang="ru-RU" sz="2400" dirty="0">
              <a:latin typeface="Segoe Print" panose="020006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368432"/>
            <a:ext cx="15167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Segoe Print" panose="02000600000000000000" pitchFamily="2" charset="0"/>
              </a:rPr>
              <a:t>Бумага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611866"/>
            <a:ext cx="38202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 </a:t>
            </a:r>
            <a:r>
              <a:rPr lang="ru-RU" sz="2000" dirty="0" smtClean="0">
                <a:latin typeface="Segoe Print" panose="02000600000000000000" pitchFamily="2" charset="0"/>
              </a:rPr>
              <a:t>Ручки </a:t>
            </a:r>
            <a:r>
              <a:rPr lang="ru-RU" sz="2000" dirty="0">
                <a:latin typeface="Segoe Print" panose="02000600000000000000" pitchFamily="2" charset="0"/>
              </a:rPr>
              <a:t>или </a:t>
            </a:r>
            <a:r>
              <a:rPr lang="ru-RU" sz="2000" dirty="0" smtClean="0">
                <a:latin typeface="Segoe Print" panose="02000600000000000000" pitchFamily="2" charset="0"/>
              </a:rPr>
              <a:t>фломастеры</a:t>
            </a:r>
            <a:endParaRPr lang="ru-RU" sz="2000" dirty="0">
              <a:latin typeface="Segoe Print" panose="0200060000000000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543937"/>
            <a:ext cx="49685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Segoe Print" panose="02000600000000000000" pitchFamily="2" charset="0"/>
              </a:rPr>
              <a:t>Если создавать </a:t>
            </a:r>
            <a:r>
              <a:rPr lang="ru-RU" sz="2000" dirty="0">
                <a:latin typeface="Segoe Print" panose="02000600000000000000" pitchFamily="2" charset="0"/>
              </a:rPr>
              <a:t>работу </a:t>
            </a:r>
            <a:r>
              <a:rPr lang="ru-RU" sz="2000" dirty="0" smtClean="0">
                <a:latin typeface="Segoe Print" panose="02000600000000000000" pitchFamily="2" charset="0"/>
              </a:rPr>
              <a:t>в цвете </a:t>
            </a:r>
            <a:r>
              <a:rPr lang="ru-RU" sz="2000" dirty="0">
                <a:latin typeface="Segoe Print" panose="02000600000000000000" pitchFamily="2" charset="0"/>
              </a:rPr>
              <a:t>- </a:t>
            </a:r>
            <a:r>
              <a:rPr lang="ru-RU" sz="2000" dirty="0" smtClean="0">
                <a:latin typeface="Segoe Print" panose="02000600000000000000" pitchFamily="2" charset="0"/>
              </a:rPr>
              <a:t>акварель</a:t>
            </a:r>
            <a:r>
              <a:rPr lang="ru-RU" sz="2000" dirty="0">
                <a:latin typeface="Segoe Print" panose="02000600000000000000" pitchFamily="2" charset="0"/>
              </a:rPr>
              <a:t>, цветные </a:t>
            </a:r>
            <a:r>
              <a:rPr lang="ru-RU" sz="2000" dirty="0" smtClean="0">
                <a:latin typeface="Segoe Print" panose="02000600000000000000" pitchFamily="2" charset="0"/>
              </a:rPr>
              <a:t>карандаши</a:t>
            </a:r>
            <a:endParaRPr lang="ru-RU" sz="2000" dirty="0">
              <a:latin typeface="Segoe Print" panose="02000600000000000000" pitchFamily="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63429" y="541692"/>
            <a:ext cx="1721661" cy="231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Картинки по запросу ручка и фломастер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9431" y="2937129"/>
            <a:ext cx="12573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83807">
            <a:off x="5674739" y="2701615"/>
            <a:ext cx="1250839" cy="199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118" y="5517232"/>
            <a:ext cx="2408559" cy="119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73763">
            <a:off x="4600458" y="5145376"/>
            <a:ext cx="1036911" cy="164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43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6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Правила рисования – просты:</a:t>
            </a:r>
            <a:endParaRPr lang="ru-RU" sz="2800" dirty="0">
              <a:solidFill>
                <a:prstClr val="black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70996" y="9807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Segoe Print" panose="02000600000000000000" pitchFamily="2" charset="0"/>
              </a:rPr>
              <a:t>Дудлинг</a:t>
            </a:r>
            <a:r>
              <a:rPr lang="ru-RU" dirty="0" smtClean="0">
                <a:latin typeface="Segoe Print" panose="02000600000000000000" pitchFamily="2" charset="0"/>
              </a:rPr>
              <a:t> можно начинать с любого места, постепенно дорисовывая детали в разные стороны. Делить лист на сектора не обязательно.</a:t>
            </a:r>
            <a:endParaRPr lang="ru-RU" dirty="0">
              <a:latin typeface="Segoe Print" panose="020006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75043" y="2628781"/>
            <a:ext cx="39034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Segoe Print" panose="02000600000000000000" pitchFamily="2" charset="0"/>
              </a:rPr>
              <a:t>Дудлинг</a:t>
            </a:r>
            <a:r>
              <a:rPr lang="ru-RU" dirty="0" smtClean="0">
                <a:latin typeface="Segoe Print" panose="02000600000000000000" pitchFamily="2" charset="0"/>
              </a:rPr>
              <a:t> можно рисовать, не задумываясь о композиции.</a:t>
            </a:r>
            <a:endParaRPr lang="ru-RU" dirty="0">
              <a:latin typeface="Segoe Print" panose="0200060000000000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57741" y="4293096"/>
            <a:ext cx="6658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Segoe Print" panose="02000600000000000000" pitchFamily="2" charset="0"/>
              </a:rPr>
              <a:t>В </a:t>
            </a:r>
            <a:r>
              <a:rPr lang="ru-RU" dirty="0" err="1" smtClean="0">
                <a:latin typeface="Segoe Print" panose="02000600000000000000" pitchFamily="2" charset="0"/>
              </a:rPr>
              <a:t>дудлинге</a:t>
            </a:r>
            <a:r>
              <a:rPr lang="ru-RU" dirty="0" smtClean="0">
                <a:latin typeface="Segoe Print" panose="02000600000000000000" pitchFamily="2" charset="0"/>
              </a:rPr>
              <a:t> можно использовать любые узоры. Он может быть абсолютно любым</a:t>
            </a:r>
            <a:endParaRPr lang="ru-RU" dirty="0">
              <a:latin typeface="Segoe Print" panose="02000600000000000000" pitchFamily="2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124744"/>
            <a:ext cx="1620651" cy="165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0439" y="2396152"/>
            <a:ext cx="1034604" cy="1134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275112"/>
            <a:ext cx="8572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2876" y="5157192"/>
            <a:ext cx="120967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669710"/>
            <a:ext cx="1207167" cy="65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887" y="5413383"/>
            <a:ext cx="11620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8280" y="5353694"/>
            <a:ext cx="1198494" cy="130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5309409"/>
            <a:ext cx="1559028" cy="1299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119" y="3641144"/>
            <a:ext cx="14287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08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47698" y="3760510"/>
            <a:ext cx="2475007" cy="2676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868143" y="707022"/>
            <a:ext cx="2785103" cy="2413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83835" y="2053137"/>
            <a:ext cx="5643641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43356" y="11663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Пример</a:t>
            </a:r>
            <a:endParaRPr lang="ru-RU" sz="2800" dirty="0">
              <a:solidFill>
                <a:prstClr val="black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92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 flipV="1">
            <a:off x="151653" y="985149"/>
            <a:ext cx="3560672" cy="2111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315062" y="1581482"/>
            <a:ext cx="3585822" cy="2240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03968" y="2922012"/>
            <a:ext cx="3620914" cy="225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80707" y="3832300"/>
            <a:ext cx="3634502" cy="237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35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391</TotalTime>
  <Words>112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«Дудлинг»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«Дудлинг»</dc:title>
  <dc:creator>user</dc:creator>
  <cp:lastModifiedBy>Windows User</cp:lastModifiedBy>
  <cp:revision>28</cp:revision>
  <dcterms:created xsi:type="dcterms:W3CDTF">2017-04-20T02:15:59Z</dcterms:created>
  <dcterms:modified xsi:type="dcterms:W3CDTF">2019-11-27T20:10:57Z</dcterms:modified>
</cp:coreProperties>
</file>