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73" r:id="rId4"/>
    <p:sldId id="258" r:id="rId5"/>
    <p:sldId id="274" r:id="rId6"/>
    <p:sldId id="259" r:id="rId7"/>
    <p:sldId id="260" r:id="rId8"/>
    <p:sldId id="261" r:id="rId9"/>
    <p:sldId id="262" r:id="rId10"/>
    <p:sldId id="268" r:id="rId11"/>
    <p:sldId id="265" r:id="rId12"/>
    <p:sldId id="266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0E082-6C21-4CFC-86AD-5E355BB9DFB7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213AD-4E55-4893-B042-A78F696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213AD-4E55-4893-B042-A78F6963F9B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F43FAA1-18F8-4242-A768-F812FE789D59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98F207-742C-416B-B132-F97AC81DB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5000">
    <p:pull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2;&#1072;&#1090;&#1077;&#1084;&#1072;&#1090;&#1080;&#1082;&#1072;%20&#1074;%20&#1084;&#1086;&#1077;&#1081;%20&#1089;&#1077;&#1084;&#1100;&#1077;\&#1040;&#1091;&#1076;&#1080;&#1086;_0001.wma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09600" y="381000"/>
            <a:ext cx="8001000" cy="32226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ЧСОШ №2 с/</a:t>
            </a:r>
            <a:r>
              <a:rPr lang="ru-RU" sz="2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Белехтинская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школа.</a:t>
            </a:r>
            <a:b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в жизни моей семьи </a:t>
            </a:r>
            <a:endParaRPr lang="ru-RU" sz="5400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Рисунок1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429000"/>
            <a:ext cx="3505200" cy="27861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200" y="381000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81400" y="4343400"/>
            <a:ext cx="5410200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chemeClr val="tx1"/>
                </a:solidFill>
              </a:rPr>
              <a:t>Выполнила: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ученица 6класса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  Муратова </a:t>
            </a:r>
            <a:r>
              <a:rPr lang="ru-RU" b="1" i="1" dirty="0" err="1" smtClean="0">
                <a:solidFill>
                  <a:schemeClr val="tx1"/>
                </a:solidFill>
              </a:rPr>
              <a:t>Зиля</a:t>
            </a: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u="sng" dirty="0" err="1" smtClean="0">
                <a:solidFill>
                  <a:schemeClr val="tx1"/>
                </a:solidFill>
              </a:rPr>
              <a:t>Руководитель:Вильданова</a:t>
            </a:r>
            <a:r>
              <a:rPr lang="ru-RU" b="1" u="sng" dirty="0" smtClean="0">
                <a:solidFill>
                  <a:schemeClr val="tx1"/>
                </a:solidFill>
              </a:rPr>
              <a:t> Аниса </a:t>
            </a:r>
            <a:r>
              <a:rPr lang="ru-RU" b="1" u="sng" dirty="0" err="1" smtClean="0">
                <a:solidFill>
                  <a:schemeClr val="tx1"/>
                </a:solidFill>
              </a:rPr>
              <a:t>Мухаметрахимовна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4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6096000" cy="20574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Брат мой очень любит математику учить, </a:t>
            </a:r>
          </a:p>
          <a:p>
            <a:pPr>
              <a:buNone/>
            </a:pPr>
            <a:r>
              <a:rPr lang="ru-RU" sz="2400" dirty="0" smtClean="0"/>
              <a:t>Может на урок он без конца ходить.</a:t>
            </a:r>
          </a:p>
          <a:p>
            <a:pPr>
              <a:buNone/>
            </a:pPr>
            <a:r>
              <a:rPr lang="ru-RU" sz="2400" dirty="0" smtClean="0"/>
              <a:t>Ответ к задаче каждой может подыскать, </a:t>
            </a:r>
          </a:p>
          <a:p>
            <a:pPr>
              <a:buNone/>
            </a:pPr>
            <a:r>
              <a:rPr lang="ru-RU" sz="2400" dirty="0" smtClean="0"/>
              <a:t>А так же он умеет ребусы решать. </a:t>
            </a:r>
          </a:p>
          <a:p>
            <a:pPr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Segoe Script" pitchFamily="34" charset="0"/>
              </a:rPr>
              <a:t>                </a:t>
            </a:r>
          </a:p>
          <a:p>
            <a:pPr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buNone/>
            </a:pPr>
            <a:endParaRPr lang="ru-RU" sz="2400" dirty="0" smtClean="0">
              <a:latin typeface="Segoe Script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Segoe Script" pitchFamily="34" charset="0"/>
              </a:rPr>
              <a:t>                </a:t>
            </a:r>
            <a:endParaRPr lang="ru-RU" sz="2400" dirty="0">
              <a:latin typeface="Segoe Script" pitchFamily="34" charset="0"/>
            </a:endParaRPr>
          </a:p>
        </p:txBody>
      </p:sp>
      <p:pic>
        <p:nvPicPr>
          <p:cNvPr id="5" name="Рисунок 4" descr="rebusy-matematik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" y="3124200"/>
            <a:ext cx="2743200" cy="1524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" y="228600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Моего брата зовут 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Ильдус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Он ученик  4 класса.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9400" y="3429000"/>
            <a:ext cx="1219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rebusy-matematik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4343400"/>
            <a:ext cx="2286000" cy="9631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10000" y="4419600"/>
            <a:ext cx="1371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rebusy-matematika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>
          <a:xfrm>
            <a:off x="152400" y="5257800"/>
            <a:ext cx="2731226" cy="9906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505200" y="5715000"/>
            <a:ext cx="1524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минус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Рисунок 11" descr="alf6 (36)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82689">
            <a:off x="7239000" y="609599"/>
            <a:ext cx="838200" cy="982717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2971800"/>
            <a:ext cx="60921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5029200"/>
            <a:ext cx="990600" cy="14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5562600"/>
            <a:ext cx="990600" cy="14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 descr="P416066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89600" y="2590800"/>
            <a:ext cx="3454400" cy="2438400"/>
          </a:xfrm>
          <a:prstGeom prst="rect">
            <a:avLst/>
          </a:prstGeom>
        </p:spPr>
      </p:pic>
    </p:spTree>
  </p:cSld>
  <p:clrMapOvr>
    <a:masterClrMapping/>
  </p:clrMapOvr>
  <p:transition advTm="1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24575" y="5038715"/>
            <a:ext cx="3019425" cy="181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7086600" cy="35814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Мой дед мастер на все руки, </a:t>
            </a:r>
          </a:p>
          <a:p>
            <a:pPr>
              <a:buNone/>
            </a:pPr>
            <a:r>
              <a:rPr lang="ru-RU" sz="2800" dirty="0" smtClean="0"/>
              <a:t>Он не знает дома скуки. </a:t>
            </a:r>
          </a:p>
          <a:p>
            <a:pPr>
              <a:buNone/>
            </a:pPr>
            <a:r>
              <a:rPr lang="ru-RU" sz="2800" dirty="0" smtClean="0"/>
              <a:t>Любит дед всё чинить ,</a:t>
            </a:r>
          </a:p>
          <a:p>
            <a:pPr>
              <a:buNone/>
            </a:pPr>
            <a:r>
              <a:rPr lang="ru-RU" sz="2800" dirty="0" smtClean="0"/>
              <a:t>Нужно только попросить .</a:t>
            </a:r>
          </a:p>
          <a:p>
            <a:pPr>
              <a:buNone/>
            </a:pPr>
            <a:r>
              <a:rPr lang="ru-RU" sz="2800" dirty="0" smtClean="0"/>
              <a:t>Чтобы рассчитать длину доски, </a:t>
            </a:r>
          </a:p>
          <a:p>
            <a:pPr>
              <a:buNone/>
            </a:pPr>
            <a:r>
              <a:rPr lang="ru-RU" sz="2800" dirty="0" smtClean="0"/>
              <a:t>Математику на помощь скорее позови.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52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Моего деда зовут 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Гильмадтин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Аскарович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Он на пенсии, а раньше работал водителем в колхозе</a:t>
            </a:r>
          </a:p>
        </p:txBody>
      </p:sp>
      <p:pic>
        <p:nvPicPr>
          <p:cNvPr id="6" name="Рисунок 5" descr="icon-hammer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rot="1112592">
            <a:off x="4419600" y="5003800"/>
            <a:ext cx="1821752" cy="1854200"/>
          </a:xfrm>
          <a:prstGeom prst="rect">
            <a:avLst/>
          </a:prstGeom>
        </p:spPr>
      </p:pic>
      <p:pic>
        <p:nvPicPr>
          <p:cNvPr id="11" name="Аудио_000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0" name="Рисунок 9" descr="P416066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8800" y="13716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 advTm="15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 numSld="1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4267200"/>
            <a:ext cx="2092304" cy="18288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533400"/>
            <a:ext cx="67818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Вывод: математика пригодится нам практически во всей нашей будущей жизни. Людям различных профессий необходимо знания математики. Для того, чтобы овладеть той или иной профессией, необходимо изучать математику в школе.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современном обществе все профессии нужны, все профессии важны.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724400"/>
            <a:ext cx="126920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0"/>
            <a:ext cx="1295400" cy="194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1676400"/>
            <a:ext cx="990600" cy="14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5562600"/>
            <a:ext cx="684371" cy="102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57695">
            <a:off x="3909926" y="5012100"/>
            <a:ext cx="914686" cy="137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7000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ru-RU" sz="2400" i="1" dirty="0" smtClean="0">
                <a:latin typeface="Bookman Old Style" pitchFamily="18" charset="0"/>
              </a:rPr>
              <a:t>      1. Автор стихов: Муратова </a:t>
            </a:r>
            <a:r>
              <a:rPr lang="ru-RU" sz="2400" i="1" dirty="0" err="1" smtClean="0">
                <a:latin typeface="Bookman Old Style" pitchFamily="18" charset="0"/>
              </a:rPr>
              <a:t>Зиля</a:t>
            </a:r>
            <a:r>
              <a:rPr lang="ru-RU" sz="2400" i="1" dirty="0" smtClean="0">
                <a:latin typeface="Bookman Old Style" pitchFamily="18" charset="0"/>
              </a:rPr>
              <a:t>;</a:t>
            </a:r>
          </a:p>
          <a:p>
            <a:pPr marL="514350" indent="-514350">
              <a:buNone/>
            </a:pPr>
            <a:r>
              <a:rPr lang="ru-RU" sz="2400" i="1" dirty="0" smtClean="0">
                <a:latin typeface="Bookman Old Style" pitchFamily="18" charset="0"/>
              </a:rPr>
              <a:t>      2. Авторские фотографии</a:t>
            </a:r>
          </a:p>
          <a:p>
            <a:pPr marL="514350" indent="-514350">
              <a:buNone/>
            </a:pPr>
            <a:r>
              <a:rPr lang="ru-RU" sz="2400" i="1" dirty="0" smtClean="0">
                <a:latin typeface="Bookman Old Style" pitchFamily="18" charset="0"/>
              </a:rPr>
              <a:t>      3.  Интернет-ресурсы</a:t>
            </a:r>
            <a:br>
              <a:rPr lang="ru-RU" sz="2400" i="1" dirty="0" smtClean="0">
                <a:latin typeface="Bookman Old Style" pitchFamily="18" charset="0"/>
              </a:rPr>
            </a:br>
            <a:r>
              <a:rPr lang="ru-RU" sz="2400" i="1" dirty="0" smtClean="0">
                <a:latin typeface="Bookman Old Style" pitchFamily="18" charset="0"/>
              </a:rPr>
              <a:t>4. М. В. Ткачев. Домашняя математика.</a:t>
            </a:r>
            <a:br>
              <a:rPr lang="ru-RU" sz="2400" i="1" dirty="0" smtClean="0">
                <a:latin typeface="Bookman Old Style" pitchFamily="18" charset="0"/>
              </a:rPr>
            </a:b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i="1" dirty="0" smtClean="0">
              <a:latin typeface="Bookman Old Style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i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28600"/>
            <a:ext cx="834363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  использованной </a:t>
            </a:r>
          </a:p>
          <a:p>
            <a:pPr algn="ctr"/>
            <a:r>
              <a:rPr lang="ru-RU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литературы и ресурсов.</a:t>
            </a:r>
            <a:endParaRPr lang="ru-RU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76980" y="4069651"/>
            <a:ext cx="2367020" cy="278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00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9600" y="38100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D8E1EC"/>
              </a:buClr>
              <a:buSzPct val="75000"/>
              <a:defRPr/>
            </a:pPr>
            <a:r>
              <a:rPr kumimoji="1" lang="ru-RU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Script" pitchFamily="34" charset="0"/>
              </a:rPr>
              <a:t>Спасибо за внимание!</a:t>
            </a:r>
            <a:endParaRPr kumimoji="1" lang="ru-RU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egoe Scrip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04831"/>
            <a:ext cx="4095750" cy="420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00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352800" y="2133600"/>
            <a:ext cx="5638800" cy="44196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Я математику в школе учу.</a:t>
            </a:r>
          </a:p>
          <a:p>
            <a:pPr>
              <a:buNone/>
            </a:pPr>
            <a:r>
              <a:rPr lang="ru-RU" sz="2000" dirty="0" smtClean="0"/>
              <a:t>Всё о ней знать очень сильно хочу ,</a:t>
            </a:r>
          </a:p>
          <a:p>
            <a:pPr>
              <a:buNone/>
            </a:pPr>
            <a:r>
              <a:rPr lang="ru-RU" sz="2000" dirty="0" smtClean="0"/>
              <a:t>Потому что математика всем на свете нужна, </a:t>
            </a:r>
          </a:p>
          <a:p>
            <a:pPr>
              <a:buNone/>
            </a:pPr>
            <a:r>
              <a:rPr lang="ru-RU" sz="2000" dirty="0" smtClean="0"/>
              <a:t>Всем , и в каждом деле поможет она. 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dirty="0" smtClean="0"/>
              <a:t>Я очень люблю примеры решать .</a:t>
            </a:r>
          </a:p>
          <a:p>
            <a:pPr>
              <a:buNone/>
            </a:pPr>
            <a:r>
              <a:rPr lang="ru-RU" sz="2000" dirty="0" smtClean="0"/>
              <a:t>Особенно нравится мне умножать .</a:t>
            </a:r>
          </a:p>
          <a:p>
            <a:pPr>
              <a:buNone/>
            </a:pPr>
            <a:r>
              <a:rPr lang="ru-RU" sz="2000" dirty="0" smtClean="0"/>
              <a:t>Ответы к задаче я быстро найду. </a:t>
            </a:r>
          </a:p>
          <a:p>
            <a:pPr>
              <a:buNone/>
            </a:pPr>
            <a:r>
              <a:rPr lang="ru-RU" sz="2000" dirty="0" smtClean="0"/>
              <a:t>Наверное , на математика учиться пойду.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304800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Меня зовут Муратова 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Зиля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Я ученица  6 класса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505200"/>
            <a:ext cx="14215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724400"/>
            <a:ext cx="116767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685800"/>
            <a:ext cx="1219200" cy="182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 descr="2013-06-22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762000"/>
            <a:ext cx="2286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Цель</a:t>
            </a:r>
            <a:r>
              <a:rPr lang="ru-RU" sz="3600" dirty="0" smtClean="0"/>
              <a:t>: где</a:t>
            </a:r>
            <a:r>
              <a:rPr lang="en-US" sz="3600" dirty="0" smtClean="0"/>
              <a:t> </a:t>
            </a:r>
            <a:r>
              <a:rPr lang="ru-RU" sz="3600" dirty="0" smtClean="0"/>
              <a:t>и как применяется математика в моей семье?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</a:t>
            </a:r>
            <a:endParaRPr lang="ru-RU" dirty="0"/>
          </a:p>
        </p:txBody>
      </p:sp>
      <p:pic>
        <p:nvPicPr>
          <p:cNvPr id="2050" name="Picture 2" descr="Ягоды годжи картинки занятия по математике в школе Худеем вмест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667000"/>
            <a:ext cx="3455345" cy="419100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0010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Мою сестру зовут </a:t>
            </a:r>
            <a:r>
              <a:rPr lang="ru-RU" sz="2400" dirty="0" err="1" smtClean="0"/>
              <a:t>Руфия</a:t>
            </a:r>
            <a:r>
              <a:rPr lang="ru-RU" sz="2400" dirty="0" smtClean="0"/>
              <a:t>. Она работает бухгалтером. Это одна из тех профессий, где не обойтись без математики. Ей нужно уметь делить, умножать, складывать и вычитать, начисляя заработную плату. Функция бухгалтера многообразна. Например, она производит начисления зарплаты, осуществляет расчеты с поставщиками.</a:t>
            </a:r>
            <a:endParaRPr lang="ru-RU" sz="2400" dirty="0"/>
          </a:p>
        </p:txBody>
      </p:sp>
      <p:pic>
        <p:nvPicPr>
          <p:cNvPr id="6" name="Рисунок 5" descr="ц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800600"/>
            <a:ext cx="1905000" cy="1762125"/>
          </a:xfrm>
          <a:prstGeom prst="rect">
            <a:avLst/>
          </a:prstGeom>
        </p:spPr>
      </p:pic>
      <p:pic>
        <p:nvPicPr>
          <p:cNvPr id="8" name="Picture 5" descr="DSCN05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048000"/>
            <a:ext cx="358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для бухгалтера.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будет заработная плата после повышения ее на 30%, если до повышения она составляла 8760 рублей, и с работника берется подоходный налог 13%.</a:t>
            </a:r>
            <a:br>
              <a:rPr lang="ru-RU" dirty="0" smtClean="0"/>
            </a:br>
            <a:r>
              <a:rPr lang="ru-RU" dirty="0" smtClean="0"/>
              <a:t>Решение: 8760*1,3=11388(</a:t>
            </a:r>
            <a:r>
              <a:rPr lang="ru-RU" dirty="0" err="1" smtClean="0"/>
              <a:t>руб</a:t>
            </a:r>
            <a:r>
              <a:rPr lang="ru-RU" dirty="0" smtClean="0"/>
              <a:t>)-начисленная зарплата</a:t>
            </a:r>
            <a:br>
              <a:rPr lang="ru-RU" dirty="0" smtClean="0"/>
            </a:br>
            <a:r>
              <a:rPr lang="ru-RU" dirty="0" smtClean="0"/>
              <a:t>11388*0,87=9907,56(</a:t>
            </a:r>
            <a:r>
              <a:rPr lang="ru-RU" dirty="0" err="1" smtClean="0"/>
              <a:t>руб</a:t>
            </a:r>
            <a:r>
              <a:rPr lang="ru-RU" dirty="0" smtClean="0"/>
              <a:t>)-получит работник на руки.</a:t>
            </a:r>
            <a:endParaRPr lang="ru-RU" dirty="0"/>
          </a:p>
        </p:txBody>
      </p:sp>
    </p:spTree>
  </p:cSld>
  <p:clrMapOvr>
    <a:masterClrMapping/>
  </p:clrMapOvr>
  <p:transition advTm="15000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763000" cy="5867400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Она домохозяйка, кажется, зачем ей математика? </a:t>
            </a:r>
            <a:br>
              <a:rPr lang="ru-RU" sz="2400" dirty="0" smtClean="0"/>
            </a:br>
            <a:r>
              <a:rPr lang="ru-RU" sz="2400" dirty="0" smtClean="0"/>
              <a:t>Но она ей необходима даже для того, что бы приготовить обед или мои любимые пирожки. Ведь нужно точно рассчитать, сколько муки, соли, сахара, яиц и маргарина нужно, чтобы получилось хорошее тесто, а потом и пирожки. </a:t>
            </a:r>
            <a:br>
              <a:rPr lang="ru-RU" sz="2400" dirty="0" smtClean="0"/>
            </a:br>
            <a:r>
              <a:rPr lang="ru-RU" sz="2400" dirty="0" smtClean="0"/>
              <a:t>Математика нужна и для того, чтобы сходить в магазин и купить продукты. </a:t>
            </a:r>
            <a:endParaRPr lang="ru-RU" sz="2400" dirty="0"/>
          </a:p>
        </p:txBody>
      </p:sp>
      <p:pic>
        <p:nvPicPr>
          <p:cNvPr id="6" name="Рисунок 5" descr="arg-4-25-trans-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4724400"/>
            <a:ext cx="1905000" cy="16192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66800" y="2286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Мою маму зовут 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Гульбайра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Имаметдиновна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P41606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4191000"/>
            <a:ext cx="4267200" cy="2438400"/>
          </a:xfrm>
          <a:prstGeom prst="rect">
            <a:avLst/>
          </a:prstGeom>
        </p:spPr>
      </p:pic>
    </p:spTree>
  </p:cSld>
  <p:clrMapOvr>
    <a:masterClrMapping/>
  </p:clrMapOvr>
  <p:transition advTm="15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36576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Раз, два, три, четыре, пять…. </a:t>
            </a:r>
          </a:p>
          <a:p>
            <a:pPr>
              <a:buNone/>
            </a:pPr>
            <a:r>
              <a:rPr lang="ru-RU" sz="2400" dirty="0" smtClean="0"/>
              <a:t>Нужно банки посчитать, </a:t>
            </a:r>
          </a:p>
          <a:p>
            <a:pPr>
              <a:buNone/>
            </a:pPr>
            <a:r>
              <a:rPr lang="ru-RU" sz="2400" dirty="0" smtClean="0"/>
              <a:t>Также, сколько ложек соли,</a:t>
            </a:r>
          </a:p>
          <a:p>
            <a:pPr>
              <a:buNone/>
            </a:pPr>
            <a:r>
              <a:rPr lang="ru-RU" sz="2400" dirty="0" smtClean="0"/>
              <a:t>Сколько сахара ей класть.</a:t>
            </a:r>
          </a:p>
          <a:p>
            <a:pPr>
              <a:buNone/>
            </a:pPr>
            <a:r>
              <a:rPr lang="ru-RU" sz="2400" dirty="0" smtClean="0"/>
              <a:t>И воды ей нужно море, </a:t>
            </a:r>
          </a:p>
          <a:p>
            <a:pPr>
              <a:buNone/>
            </a:pPr>
            <a:r>
              <a:rPr lang="ru-RU" sz="2400" dirty="0" smtClean="0"/>
              <a:t>Чтоб засолки получать. </a:t>
            </a:r>
          </a:p>
          <a:p>
            <a:pPr>
              <a:buNone/>
            </a:pPr>
            <a:r>
              <a:rPr lang="ru-RU" sz="2400" dirty="0" smtClean="0"/>
              <a:t>Провести такой расчёт без математики нельзя, </a:t>
            </a:r>
          </a:p>
          <a:p>
            <a:pPr>
              <a:buNone/>
            </a:pPr>
            <a:r>
              <a:rPr lang="ru-RU" sz="2400" dirty="0" smtClean="0"/>
              <a:t>А есть домашние засолки любит вся моя семья.</a:t>
            </a:r>
            <a:endParaRPr lang="ru-RU" sz="2400" dirty="0"/>
          </a:p>
        </p:txBody>
      </p:sp>
      <p:pic>
        <p:nvPicPr>
          <p:cNvPr id="4" name="Рисунок 3" descr="5918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1524000"/>
            <a:ext cx="2225553" cy="2057400"/>
          </a:xfrm>
          <a:prstGeom prst="ellipse">
            <a:avLst/>
          </a:prstGeom>
        </p:spPr>
      </p:pic>
      <p:pic>
        <p:nvPicPr>
          <p:cNvPr id="5" name="Рисунок 4" descr="огурц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816051"/>
            <a:ext cx="2747724" cy="2041949"/>
          </a:xfrm>
          <a:prstGeom prst="rect">
            <a:avLst/>
          </a:prstGeom>
        </p:spPr>
      </p:pic>
      <p:pic>
        <p:nvPicPr>
          <p:cNvPr id="6" name="Рисунок 5" descr="грибы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90600" y="5139051"/>
            <a:ext cx="1866589" cy="17189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200" y="304800"/>
            <a:ext cx="8763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Моя мама любит готовить засолки, но для этого ей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нужно  выполнить математические вычисления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</p:spTree>
  </p:cSld>
  <p:clrMapOvr>
    <a:masterClrMapping/>
  </p:clrMapOvr>
  <p:transition advTm="15000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0"/>
            <a:ext cx="6858000" cy="41148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Мой папа– учитель.</a:t>
            </a:r>
          </a:p>
          <a:p>
            <a:pPr>
              <a:buNone/>
            </a:pPr>
            <a:r>
              <a:rPr lang="ru-RU" sz="2400" dirty="0" smtClean="0"/>
              <a:t>Профессия важная. </a:t>
            </a:r>
          </a:p>
          <a:p>
            <a:pPr>
              <a:buNone/>
            </a:pPr>
            <a:r>
              <a:rPr lang="ru-RU" sz="2400" dirty="0" smtClean="0"/>
              <a:t>Хоть и тяжёлая, </a:t>
            </a:r>
          </a:p>
          <a:p>
            <a:pPr>
              <a:buNone/>
            </a:pPr>
            <a:r>
              <a:rPr lang="ru-RU" sz="2400" dirty="0" smtClean="0"/>
              <a:t>Хоть и отважная, </a:t>
            </a:r>
          </a:p>
          <a:p>
            <a:pPr>
              <a:buNone/>
            </a:pPr>
            <a:r>
              <a:rPr lang="ru-RU" sz="2400" dirty="0" smtClean="0"/>
              <a:t>Но интересна и весела,</a:t>
            </a:r>
          </a:p>
          <a:p>
            <a:pPr>
              <a:buNone/>
            </a:pPr>
            <a:r>
              <a:rPr lang="ru-RU" sz="2400" dirty="0" smtClean="0"/>
              <a:t>И математика в ней тоже очень нужна.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3048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Моего папу зовут Игорь Геннадьевич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Он работает в школе учителем физкультуры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Picture 4" descr="getImageCA3QVW6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066800"/>
            <a:ext cx="365760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Программа математического кружка 7 класс - Большой архив учеб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114800"/>
            <a:ext cx="3425825" cy="2569369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24384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Умеет мой папа машину водить, </a:t>
            </a:r>
          </a:p>
          <a:p>
            <a:pPr>
              <a:buNone/>
            </a:pPr>
            <a:r>
              <a:rPr lang="ru-RU" sz="2800" dirty="0" smtClean="0"/>
              <a:t>А мы не привыкли пешочком ходить. </a:t>
            </a:r>
          </a:p>
          <a:p>
            <a:pPr>
              <a:buNone/>
            </a:pPr>
            <a:r>
              <a:rPr lang="ru-RU" sz="2800" dirty="0" smtClean="0"/>
              <a:t>И  нужно, конечно, бензин наливать -</a:t>
            </a:r>
          </a:p>
          <a:p>
            <a:pPr>
              <a:buNone/>
            </a:pPr>
            <a:r>
              <a:rPr lang="ru-RU" sz="2800" dirty="0" smtClean="0"/>
              <a:t>Количество литров и денег считать.</a:t>
            </a:r>
            <a:endParaRPr lang="ru-RU" sz="2800" dirty="0"/>
          </a:p>
        </p:txBody>
      </p:sp>
      <p:pic>
        <p:nvPicPr>
          <p:cNvPr id="4" name="Рисунок 3" descr="item_573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4038600"/>
            <a:ext cx="3124200" cy="2311908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705600" y="609600"/>
            <a:ext cx="2057400" cy="19058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3400" y="2362200"/>
            <a:ext cx="6781800" cy="419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	Папа налил 43,2 л бензина и проехал   </a:t>
            </a:r>
          </a:p>
          <a:p>
            <a:pPr>
              <a:buNone/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19,5 км. Сколько бензина у него осталось, если на 1 км уходит 1,5 л бензина? </a:t>
            </a:r>
          </a:p>
          <a:p>
            <a:pPr>
              <a:buNone/>
            </a:pPr>
            <a:endParaRPr lang="ru-RU" sz="2400" b="1" i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ysClr val="windowText" lastClr="000000"/>
                </a:solidFill>
              </a:rPr>
              <a:t>Решение: 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ysClr val="windowText" lastClr="000000"/>
                </a:solidFill>
              </a:rPr>
              <a:t>19,5</a:t>
            </a:r>
            <a:r>
              <a:rPr lang="ru-RU" sz="2400" b="1" dirty="0" smtClean="0">
                <a:solidFill>
                  <a:sysClr val="windowText" lastClr="000000"/>
                </a:solidFill>
                <a:sym typeface="Symbol"/>
              </a:rPr>
              <a:t>1,529,25(л) – истратил 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ysClr val="windowText" lastClr="000000"/>
                </a:solidFill>
                <a:sym typeface="Symbol"/>
              </a:rPr>
              <a:t>43,2 – 29,25 13,95(л) – осталось  </a:t>
            </a:r>
          </a:p>
          <a:p>
            <a:pPr marL="342900" indent="-342900"/>
            <a:r>
              <a:rPr lang="ru-RU" sz="2400" b="1" dirty="0" smtClean="0">
                <a:solidFill>
                  <a:sysClr val="windowText" lastClr="000000"/>
                </a:solidFill>
                <a:sym typeface="Symbol"/>
              </a:rPr>
              <a:t>Ответ: осталось 13,95 л </a:t>
            </a:r>
            <a:endParaRPr lang="ru-RU" sz="2400" b="1" dirty="0" smtClea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734</TotalTime>
  <Words>487</Words>
  <Application>Microsoft Office PowerPoint</Application>
  <PresentationFormat>Экран (4:3)</PresentationFormat>
  <Paragraphs>91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Тема25</vt:lpstr>
      <vt:lpstr>МБОУ ЧСОШ №2 с/п Белехтинская школа.  Математика в жизни моей семьи </vt:lpstr>
      <vt:lpstr>Слайд 2</vt:lpstr>
      <vt:lpstr>Цель: где и как применяется математика в моей семье?</vt:lpstr>
      <vt:lpstr>Слайд 4</vt:lpstr>
      <vt:lpstr>Задача для бухгалтера.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моей жизни</dc:title>
  <dc:creator>admin</dc:creator>
  <cp:lastModifiedBy>физика</cp:lastModifiedBy>
  <cp:revision>80</cp:revision>
  <dcterms:created xsi:type="dcterms:W3CDTF">2011-09-27T13:06:48Z</dcterms:created>
  <dcterms:modified xsi:type="dcterms:W3CDTF">2019-11-29T02:33:19Z</dcterms:modified>
</cp:coreProperties>
</file>