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307" r:id="rId3"/>
    <p:sldId id="320" r:id="rId4"/>
    <p:sldId id="270" r:id="rId5"/>
    <p:sldId id="272" r:id="rId6"/>
    <p:sldId id="273" r:id="rId7"/>
    <p:sldId id="274" r:id="rId8"/>
    <p:sldId id="324" r:id="rId9"/>
    <p:sldId id="326" r:id="rId10"/>
    <p:sldId id="327" r:id="rId11"/>
    <p:sldId id="329" r:id="rId12"/>
    <p:sldId id="330" r:id="rId13"/>
    <p:sldId id="33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11975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23" autoAdjust="0"/>
  </p:normalViewPr>
  <p:slideViewPr>
    <p:cSldViewPr>
      <p:cViewPr>
        <p:scale>
          <a:sx n="119" d="100"/>
          <a:sy n="119" d="100"/>
        </p:scale>
        <p:origin x="-564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0079AE6-58CB-4232-B620-0DF80A064875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1E21796-7F7F-4412-9A57-88D7031FE5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tint val="96000"/>
                <a:satMod val="130000"/>
                <a:lumMod val="50000"/>
              </a:schemeClr>
              <a:schemeClr val="bg2">
                <a:tint val="96000"/>
                <a:satMod val="114000"/>
                <a:lumMod val="114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643998" cy="6286544"/>
          </a:xfrm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ru-RU" dirty="0"/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 опыта работы воспитателя</a:t>
            </a:r>
          </a:p>
          <a:p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Леоновой Нелли Викторовны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 художественно-эстетическому развитию </a:t>
            </a:r>
          </a:p>
          <a:p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тему: </a:t>
            </a:r>
          </a:p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«Использование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нетрадиционных техник рисования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целью формирования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творческих способностей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старшего дошкольного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возраста»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IMG_7231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1640" y="1988840"/>
            <a:ext cx="61926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90342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27584" y="1052736"/>
            <a:ext cx="7408333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 получения изображения: Ребенок создает рисунок пластилином, размазывая и одновременно смешивая его. Способ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получения изображения: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ребенок создает цвета пальцем.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881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Портрет в технике гуашь 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99592" y="1340768"/>
            <a:ext cx="7408333" cy="969557"/>
          </a:xfrm>
        </p:spPr>
        <p:txBody>
          <a:bodyPr>
            <a:normAutofit fontScale="925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 получения изображения: ребенок делает портрет, используя краски - гуашь, смешивает краски на палитре в необходимом соотношении для получения  определенного цвета, приближенного к реальности.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User\Рабочий стол\фото к презентации\IMG_734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5976664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3458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412776"/>
            <a:ext cx="7408333" cy="1257589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Способ получения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изображения: на плотную бумагу наносится рисунок клеем ПВА, затем посыпается манкой. После высыхания  лишнее убирается и на листе остается фактурный рисунок. По желанию можно раскрасить акварельными красками.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помощью манной крупы</a:t>
            </a:r>
            <a:endParaRPr lang="ru-RU" sz="3600" dirty="0"/>
          </a:p>
        </p:txBody>
      </p:sp>
      <p:pic>
        <p:nvPicPr>
          <p:cNvPr id="5" name="Рисунок 4" descr="E:\IMG_082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868563"/>
            <a:ext cx="3067050" cy="204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IMG_08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868563"/>
            <a:ext cx="3171825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IMG_08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885319"/>
            <a:ext cx="2838450" cy="189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9076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340768"/>
            <a:ext cx="7408333" cy="897549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 получения изображения: ребенок тонирует лист, используя воду с акварельной краской одного тона, затем, не дожидаясь высыхания, делает рисунок.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мокрому</a:t>
            </a:r>
            <a:endParaRPr lang="ru-RU" dirty="0"/>
          </a:p>
        </p:txBody>
      </p:sp>
      <p:pic>
        <p:nvPicPr>
          <p:cNvPr id="4" name="Рисунок 3" descr="E:\IMG_081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785" y="2551647"/>
            <a:ext cx="261429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IMG_081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618322"/>
            <a:ext cx="25146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IMG_081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365104"/>
            <a:ext cx="3214370" cy="2143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2699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6805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рисования отдельных предметов к рисованию сюжетных эпизодов и далее к сюжетному рисованию;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от применения наиболее простых видов нетрадиционной техники изображения к более сложным;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от использования готового оборудования, материала к применению таких, которые необходимо самим изготовить;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от использования метода подражания к самостоятельному выполнению замысла;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от применения в рисунке одного вида техники к использованию смешанных техник изображения;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от индивидуальной работы к коллективному изображению предметов, сюжетов нетрадиционной техники рисования.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Обучение детей с помощью разных техник рисования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происходит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следующих направлениях: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20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работе с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дет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ьми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старше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дошкольно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возраст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 можно использовать нетрадиционные техники рисования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de-DE" dirty="0" err="1"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песком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;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восковые мелки + акварель;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исование с помощью манной крупы;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осковая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свеча+акварель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de-DE" dirty="0" err="1"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мятой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бумагой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абрызг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тычок жесткой полусухой кистью;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исование по мокрому;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уантилизм;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de-DE" dirty="0" err="1"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трубочкой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de-DE" dirty="0" err="1">
                <a:latin typeface="Times New Roman" pitchFamily="18" charset="0"/>
                <a:cs typeface="Times New Roman" pitchFamily="18" charset="0"/>
              </a:rPr>
              <a:t>монотипия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пейзажная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de-DE" dirty="0" err="1">
                <a:latin typeface="Times New Roman" pitchFamily="18" charset="0"/>
                <a:cs typeface="Times New Roman" pitchFamily="18" charset="0"/>
              </a:rPr>
              <a:t>печать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трафарету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53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800" dirty="0" err="1" smtClean="0">
                <a:latin typeface="Times New Roman" pitchFamily="18" charset="0"/>
                <a:cs typeface="Times New Roman" pitchFamily="18" charset="0"/>
              </a:rPr>
              <a:t>Способ</a:t>
            </a:r>
            <a:r>
              <a:rPr lang="de-DE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получения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изображения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делает кляксу, затем создает рисунок, выдувая форму трубочкой,  </a:t>
            </a:r>
            <a:r>
              <a:rPr lang="de-DE" sz="1800" dirty="0" err="1" smtClean="0">
                <a:latin typeface="Times New Roman" pitchFamily="18" charset="0"/>
                <a:cs typeface="Times New Roman" pitchFamily="18" charset="0"/>
              </a:rPr>
              <a:t>опускает</a:t>
            </a:r>
            <a:r>
              <a:rPr lang="de-DE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гуашь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кисть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ударяет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ею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бумаге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держа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de-DE" sz="1800" dirty="0" err="1" smtClean="0">
                <a:latin typeface="Times New Roman" pitchFamily="18" charset="0"/>
                <a:cs typeface="Times New Roman" pitchFamily="18" charset="0"/>
              </a:rPr>
              <a:t>вертикально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работе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кисть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>
                <a:latin typeface="Times New Roman" pitchFamily="18" charset="0"/>
                <a:cs typeface="Times New Roman" pitchFamily="18" charset="0"/>
              </a:rPr>
              <a:t>опускается</a:t>
            </a:r>
            <a:r>
              <a:rPr lang="de-DE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с трубочкой +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de-DE" sz="3100" b="1" dirty="0" err="1" smtClean="0">
                <a:latin typeface="Times New Roman" pitchFamily="18" charset="0"/>
                <a:cs typeface="Times New Roman" pitchFamily="18" charset="0"/>
              </a:rPr>
              <a:t>ычок</a:t>
            </a:r>
            <a:r>
              <a:rPr lang="de-DE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100" b="1" dirty="0" err="1" smtClean="0">
                <a:latin typeface="Times New Roman" pitchFamily="18" charset="0"/>
                <a:cs typeface="Times New Roman" pitchFamily="18" charset="0"/>
              </a:rPr>
              <a:t>жесткой</a:t>
            </a:r>
            <a:r>
              <a:rPr lang="de-DE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100" b="1" dirty="0" err="1" smtClean="0">
                <a:latin typeface="Times New Roman" pitchFamily="18" charset="0"/>
                <a:cs typeface="Times New Roman" pitchFamily="18" charset="0"/>
              </a:rPr>
              <a:t>полусухой</a:t>
            </a:r>
            <a:r>
              <a:rPr lang="de-DE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100" b="1" dirty="0" err="1" smtClean="0">
                <a:latin typeface="Times New Roman" pitchFamily="18" charset="0"/>
                <a:cs typeface="Times New Roman" pitchFamily="18" charset="0"/>
              </a:rPr>
              <a:t>кистью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Documents and Settings\User\Рабочий стол\фото к презентации\IMG_725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503084"/>
            <a:ext cx="2819400" cy="4239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User\Рабочий стол\фото к презентации\IMG_724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252682"/>
            <a:ext cx="2160240" cy="1602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3" descr="F:\DCIM\100CANON\IMG_7251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4005064"/>
            <a:ext cx="3528392" cy="261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Восковые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>
                <a:latin typeface="Times New Roman" pitchFamily="18" charset="0"/>
                <a:cs typeface="Times New Roman" pitchFamily="18" charset="0"/>
              </a:rPr>
              <a:t>мелки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акварель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получения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изображения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рисует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восковыми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мелками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белой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бумаге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Затем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закрашивает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акварелью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несколько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цветов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Рисунок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мелками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остается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незакрашенным</a:t>
            </a:r>
            <a:r>
              <a:rPr lang="de-DE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IMG_08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4104456" cy="353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IMG_081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132856"/>
            <a:ext cx="4320480" cy="3528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572164"/>
          </a:xfrm>
        </p:spPr>
        <p:txBody>
          <a:bodyPr/>
          <a:lstStyle/>
          <a:p>
            <a:r>
              <a:rPr lang="de-DE" sz="1800" dirty="0" err="1" smtClean="0">
                <a:latin typeface="Times New Roman" pitchFamily="18" charset="0"/>
                <a:cs typeface="Times New Roman" pitchFamily="18" charset="0"/>
              </a:rPr>
              <a:t>Способ</a:t>
            </a:r>
            <a:r>
              <a:rPr lang="de-DE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 smtClean="0">
                <a:latin typeface="Times New Roman" pitchFamily="18" charset="0"/>
                <a:cs typeface="Times New Roman" pitchFamily="18" charset="0"/>
              </a:rPr>
              <a:t>получения</a:t>
            </a:r>
            <a:r>
              <a:rPr lang="de-DE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800" dirty="0" err="1" smtClean="0">
                <a:latin typeface="Times New Roman" pitchFamily="18" charset="0"/>
                <a:cs typeface="Times New Roman" pitchFamily="18" charset="0"/>
              </a:rPr>
              <a:t>изображения</a:t>
            </a:r>
            <a:r>
              <a:rPr lang="de-DE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1800" dirty="0" err="1" smtClean="0"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de-DE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закрашивает весь лист восковыми мелками разных цветов. Затем заливает черной тушью этот лист. После высыхания процарапывает рисунок зубочисткой.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Воскография</a:t>
            </a:r>
            <a:endParaRPr lang="ru-RU" b="1" dirty="0"/>
          </a:p>
        </p:txBody>
      </p:sp>
      <p:pic>
        <p:nvPicPr>
          <p:cNvPr id="4" name="Рисунок 3" descr="C:\Documents and Settings\User\Рабочий стол\фото к презентации\IMG_731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316835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User\Рабочий стол\фото к презентации\IMG_730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4802" y="1957923"/>
            <a:ext cx="2808312" cy="1843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Documents and Settings\User\Рабочий стол\фото к презентации\IMG_731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825" y="3983023"/>
            <a:ext cx="4320480" cy="2689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Техника «восковой вытяжки»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08720"/>
            <a:ext cx="7408333" cy="151216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 получения изображения: Ребенок рисует разноцветные круги восковыми мелками, затем закрашивает каждый элемент акварельными красками любого цвета, кроме центра и, не дожидаясь пока высохнет краска, вытягивает краску с помощью ластика из центра.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User\Рабочий стол\фото к презентации\IMG_733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052213" cy="37574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F:\DCIM\100CANON\IMG_724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11660" y="2181057"/>
            <a:ext cx="6192688" cy="434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17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Техника «Печатание»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0728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Техника заключается в том, что ребенок прижимает печатку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штемпельной подушке с краской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 окунает в краску и наносит оттиск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бумагу. Печатками служат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вырезанные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поролона фигурки,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кусочки овощей и любые подходящие предметы. 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437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178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Техника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Набрызг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408333" cy="158417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 получения изображения: Ребенок кладет на лист бумаги готовые формы ( вырезанные из плотной бумаги, природный материал и т.п.), затем начинает разбрызгивать краску зубной щеткой или кистью с жестким ворсом при помощи картонной полоски или стеки.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Набрызги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делаются в несколько слоев.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User\Рабочий стол\фото к презентации\IMG_721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7179" y="3169989"/>
            <a:ext cx="2088232" cy="318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Documents and Settings\User\Рабочий стол\фото к презентации\IMG_722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033444"/>
            <a:ext cx="2314575" cy="3481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Documents and Settings\User\Рабочий стол\фото к презентации\IMG_722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061977"/>
            <a:ext cx="2304256" cy="3396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23670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BED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948</TotalTime>
  <Words>442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PowerPoint</vt:lpstr>
      <vt:lpstr>Обучение детей с помощью разных техник рисования происходит в следующих направлениях:</vt:lpstr>
      <vt:lpstr>Презентация PowerPoint</vt:lpstr>
      <vt:lpstr>  Кляксография с трубочкой +тычок жесткой полусухой кистью </vt:lpstr>
      <vt:lpstr>   Восковые мелки + акварель Способ получения изображения: ребенок рисует восковыми мелками на белой бумаге. Затем закрашивает лист акварелью в один или несколько цветов. Рисунок мелками остается незакрашенным.  </vt:lpstr>
      <vt:lpstr>Воскография</vt:lpstr>
      <vt:lpstr>Техника «восковой вытяжки» </vt:lpstr>
      <vt:lpstr>Техника «Печатание»</vt:lpstr>
      <vt:lpstr>Техника  «Набрызг»</vt:lpstr>
      <vt:lpstr>Пластилинография</vt:lpstr>
      <vt:lpstr>Портрет в технике гуашь </vt:lpstr>
      <vt:lpstr>Рисование с помощью манной крупы</vt:lpstr>
      <vt:lpstr>Рисование по мокрому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User</cp:lastModifiedBy>
  <cp:revision>82</cp:revision>
  <cp:lastPrinted>2016-01-14T07:41:33Z</cp:lastPrinted>
  <dcterms:created xsi:type="dcterms:W3CDTF">2016-01-09T16:44:05Z</dcterms:created>
  <dcterms:modified xsi:type="dcterms:W3CDTF">2019-11-27T20:09:34Z</dcterms:modified>
</cp:coreProperties>
</file>