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68" r:id="rId4"/>
    <p:sldId id="261" r:id="rId5"/>
    <p:sldId id="263" r:id="rId6"/>
    <p:sldId id="266" r:id="rId7"/>
    <p:sldId id="267" r:id="rId8"/>
    <p:sldId id="25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60896-5F44-443B-B6D2-CE80082DBDE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F35F1-15AD-41FE-BE8F-303DFB477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991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78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901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3846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34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4823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83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136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03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82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769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848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598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92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205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002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908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27899-A9AD-4C07-83C4-7481BF0283F9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4A2489A-B97C-4A1B-8E72-EDDB6576B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652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82" y="871245"/>
            <a:ext cx="4518212" cy="58398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44235" y="3962401"/>
            <a:ext cx="4159624" cy="141642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</a:rPr>
              <a:t>Воспитатель:</a:t>
            </a:r>
          </a:p>
          <a:p>
            <a:pPr algn="l"/>
            <a:r>
              <a:rPr lang="ru-RU" sz="2800" b="1" dirty="0" smtClean="0">
                <a:solidFill>
                  <a:srgbClr val="C00000"/>
                </a:solidFill>
              </a:rPr>
              <a:t>Григорьева</a:t>
            </a:r>
          </a:p>
          <a:p>
            <a:pPr algn="l"/>
            <a:r>
              <a:rPr lang="ru-RU" sz="2800" b="1" dirty="0" smtClean="0">
                <a:solidFill>
                  <a:srgbClr val="C00000"/>
                </a:solidFill>
              </a:rPr>
              <a:t>Нина Ивановна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7528" y="1070133"/>
            <a:ext cx="112341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Театрализованная деятельность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в детском саду</a:t>
            </a:r>
            <a:endParaRPr lang="ru-RU" sz="54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2988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7002" y="914400"/>
            <a:ext cx="5894998" cy="56597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166" y="1008993"/>
            <a:ext cx="5281289" cy="1272389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Цель. 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Развивать артистические способности детей через 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театрализованную деятельность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166" y="3048001"/>
            <a:ext cx="6187838" cy="3526120"/>
          </a:xfrm>
        </p:spPr>
        <p:txBody>
          <a:bodyPr>
            <a:normAutofit fontScale="62500" lnSpcReduction="20000"/>
          </a:bodyPr>
          <a:lstStyle/>
          <a:p>
            <a:pPr marL="3657600" lvl="8" indent="0">
              <a:buNone/>
            </a:pPr>
            <a:r>
              <a:rPr lang="ru-RU" sz="4000" b="1" dirty="0">
                <a:solidFill>
                  <a:srgbClr val="FF0000"/>
                </a:solidFill>
              </a:rPr>
              <a:t>Задачи:</a:t>
            </a:r>
          </a:p>
          <a:p>
            <a:pPr lvl="8"/>
            <a:endParaRPr lang="ru-RU" sz="3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000" b="1" dirty="0">
                <a:solidFill>
                  <a:srgbClr val="FF0000"/>
                </a:solidFill>
              </a:rPr>
              <a:t>   </a:t>
            </a:r>
            <a:r>
              <a:rPr lang="ru-RU" dirty="0"/>
              <a:t>-</a:t>
            </a:r>
            <a:r>
              <a:rPr lang="ru-RU" sz="2400" b="1" dirty="0">
                <a:solidFill>
                  <a:srgbClr val="002060"/>
                </a:solidFill>
              </a:rPr>
              <a:t>Совершенствовать артистические навыки детей, 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раскрепощать ребенка.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-Последовательно знакомить детей с видами театра.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-Работать над речью и интонацией.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-Побуждать в детях способности живо представлять себе происходящее ,    горячо сочувствовать, сопереживать.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-Обеспечить условия для взаимосвязи театральной деятельности с другими видами деятельности в едином педагогическом процессе.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(музыкальном, физкультурном и т. д.)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9722" y="2577866"/>
            <a:ext cx="2828416" cy="212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7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1"/>
          <p:cNvSpPr/>
          <p:nvPr/>
        </p:nvSpPr>
        <p:spPr>
          <a:xfrm>
            <a:off x="8111614" y="206477"/>
            <a:ext cx="3303638" cy="2905431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Участие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детей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441914" y="206477"/>
            <a:ext cx="3700816" cy="2297922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Разнообразие видов театра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441913" y="2823394"/>
            <a:ext cx="2529386" cy="1449473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Песни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Облако 5"/>
          <p:cNvSpPr/>
          <p:nvPr/>
        </p:nvSpPr>
        <p:spPr>
          <a:xfrm rot="20771069">
            <a:off x="171880" y="4678296"/>
            <a:ext cx="3834509" cy="1871185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Разыгрывание сказок.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4656766" y="5234922"/>
            <a:ext cx="3690822" cy="1379729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Мини-сценки.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9112706" y="5191432"/>
            <a:ext cx="2730250" cy="1666568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Проведение досугов и развлечений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4527755" y="1"/>
            <a:ext cx="2286001" cy="1349476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Стихи</a:t>
            </a:r>
            <a:endParaRPr kumimoji="0" lang="ru-RU" sz="3200" b="1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1" name="Стрелка влево 10"/>
          <p:cNvSpPr/>
          <p:nvPr/>
        </p:nvSpPr>
        <p:spPr>
          <a:xfrm rot="660438">
            <a:off x="6769636" y="663605"/>
            <a:ext cx="1514740" cy="42972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2" name="Стрелка влево 11"/>
          <p:cNvSpPr/>
          <p:nvPr/>
        </p:nvSpPr>
        <p:spPr>
          <a:xfrm>
            <a:off x="4160982" y="1457630"/>
            <a:ext cx="3950631" cy="395191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3" name="Стрелка влево 12"/>
          <p:cNvSpPr/>
          <p:nvPr/>
        </p:nvSpPr>
        <p:spPr>
          <a:xfrm rot="20861432">
            <a:off x="2822538" y="2608874"/>
            <a:ext cx="5493265" cy="35781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4" name="Стрелка влево 13"/>
          <p:cNvSpPr/>
          <p:nvPr/>
        </p:nvSpPr>
        <p:spPr>
          <a:xfrm rot="20322039">
            <a:off x="3776674" y="3402523"/>
            <a:ext cx="5008905" cy="339546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5" name="Стрелка влево 14"/>
          <p:cNvSpPr/>
          <p:nvPr/>
        </p:nvSpPr>
        <p:spPr>
          <a:xfrm rot="18704420">
            <a:off x="6611664" y="3825300"/>
            <a:ext cx="2831774" cy="3820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6" name="Стрелка влево 15"/>
          <p:cNvSpPr/>
          <p:nvPr/>
        </p:nvSpPr>
        <p:spPr>
          <a:xfrm rot="15191255">
            <a:off x="9246245" y="3958752"/>
            <a:ext cx="2188110" cy="28759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620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HOME\Documents\100MSDCF\DSC03277.JPG"/>
          <p:cNvPicPr/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2918" r="5678"/>
          <a:stretch/>
        </p:blipFill>
        <p:spPr bwMode="auto">
          <a:xfrm>
            <a:off x="1131335" y="769624"/>
            <a:ext cx="8391355" cy="54279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0600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HOME\Documents\100MSDCF\DSC02294.JPG"/>
          <p:cNvPicPr/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39139" y="566619"/>
            <a:ext cx="5627408" cy="55439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3522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HOME\Documents\100MSDCF\DSC0348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1099" y="864723"/>
            <a:ext cx="7693809" cy="4944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106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HOME\Documents\100MSDCF\DSC03517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3228" y="735157"/>
            <a:ext cx="7177087" cy="5457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412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68710"/>
            <a:ext cx="9274003" cy="2861187"/>
          </a:xfrm>
        </p:spPr>
        <p:txBody>
          <a:bodyPr/>
          <a:lstStyle/>
          <a:p>
            <a:pPr algn="l"/>
            <a:r>
              <a:rPr lang="ru-RU" sz="4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Театр- волшебный край в котором ребенок радуется, играя, а в игре познается мир.</a:t>
            </a:r>
            <a:endParaRPr lang="ru-RU" sz="4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6" descr="1255781687632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7303" y="0"/>
            <a:ext cx="3726426" cy="372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39" y="3229897"/>
            <a:ext cx="5157990" cy="343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92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128</TotalTime>
  <Words>114</Words>
  <Application>Microsoft Office PowerPoint</Application>
  <PresentationFormat>Широкоэкранный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Aharoni</vt:lpstr>
      <vt:lpstr>Arial</vt:lpstr>
      <vt:lpstr>Calibri</vt:lpstr>
      <vt:lpstr>Trebuchet MS</vt:lpstr>
      <vt:lpstr>Wingdings 3</vt:lpstr>
      <vt:lpstr>Грань</vt:lpstr>
      <vt:lpstr>Презентация PowerPoint</vt:lpstr>
      <vt:lpstr>Цель.  Развивать артистические способности детей через  театрализованную деятельность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Театр- волшебный край в котором ребенок радуется, играя, а в игре познается мир.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Lenovo</cp:lastModifiedBy>
  <cp:revision>21</cp:revision>
  <dcterms:created xsi:type="dcterms:W3CDTF">2015-10-07T12:11:17Z</dcterms:created>
  <dcterms:modified xsi:type="dcterms:W3CDTF">2019-11-29T05:58:36Z</dcterms:modified>
</cp:coreProperties>
</file>