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7" r:id="rId14"/>
    <p:sldId id="278" r:id="rId15"/>
    <p:sldId id="284" r:id="rId16"/>
    <p:sldId id="279" r:id="rId17"/>
    <p:sldId id="285" r:id="rId18"/>
    <p:sldId id="280" r:id="rId19"/>
    <p:sldId id="286" r:id="rId20"/>
    <p:sldId id="281" r:id="rId21"/>
    <p:sldId id="283" r:id="rId22"/>
    <p:sldId id="282" r:id="rId23"/>
    <p:sldId id="287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F2F72-BA67-49A2-9795-3BB36B0224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16438-9633-42AC-93B0-A4081AD7F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64637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475656" y="188640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</a:p>
          <a:p>
            <a:pPr algn="ctr"/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образовательное учреждение</a:t>
            </a:r>
            <a:b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«Детский сад «Сказка» </a:t>
            </a:r>
            <a:r>
              <a:rPr lang="ru-RU" sz="2400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с.Самбург</a:t>
            </a:r>
            <a:endParaRPr lang="ru-RU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306896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034078" y="-1343277"/>
            <a:ext cx="4922297" cy="862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600" b="1" i="0" u="none" strike="noStrike" cap="none" normalizeH="0" baseline="-30000" dirty="0" smtClean="0">
              <a:ln>
                <a:noFill/>
              </a:ln>
              <a:solidFill>
                <a:srgbClr val="00000A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1600" b="1" baseline="-30000" dirty="0">
              <a:solidFill>
                <a:srgbClr val="00000A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8234" y="2492896"/>
            <a:ext cx="68756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ПРОЕКТ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«ПОДВИЖНЫЕ ИГРЫ НАРОДОВ РОССИИ»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3789040"/>
            <a:ext cx="316835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 smtClean="0"/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Цветкова И.Г.</a:t>
            </a:r>
          </a:p>
          <a:p>
            <a:r>
              <a:rPr lang="ru-RU" sz="2000" i="1" dirty="0" smtClean="0"/>
              <a:t> </a:t>
            </a:r>
            <a:endParaRPr lang="ru-RU" sz="20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85269" y="6165304"/>
            <a:ext cx="1596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Самбург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2017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11200" dirty="0" smtClean="0"/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Предусмотреть оснащение физкультурного уголка всеми необходимыми пособиями и физкультурным оборудованием.</a:t>
            </a:r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Составить план-схему распределения игр по дням недели (по национальностям).</a:t>
            </a:r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Составление картотеки подвижных игр по национальностям. </a:t>
            </a:r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Совместно с родителями изготовить маски – атрибуты для подвижных игр.</a:t>
            </a:r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Рисование. Тема: «Моя любимая подвижная игра».</a:t>
            </a:r>
          </a:p>
          <a:p>
            <a:pPr lvl="0">
              <a:buFont typeface="Wingdings" pitchFamily="2" charset="2"/>
              <a:buChar char="Ø"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Лепка. Тема «Русская народная игра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«Гуси».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39552" y="476672"/>
            <a:ext cx="7776864" cy="93610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 этап. Выполнение проекта</a:t>
            </a:r>
            <a:endParaRPr lang="ru-RU" sz="3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рисунков в группе.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естиваля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подвижных игр народов России».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Мультимедиа презентация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«Подвижные игры народов России». </a:t>
            </a:r>
          </a:p>
          <a:p>
            <a:r>
              <a:rPr lang="ru-RU" b="1" dirty="0" smtClean="0"/>
              <a:t> </a:t>
            </a:r>
            <a:endParaRPr lang="ru-RU" sz="2800" b="1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11560" y="476672"/>
            <a:ext cx="8064896" cy="79208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этап. Презентация проекта</a:t>
            </a:r>
            <a:endParaRPr lang="ru-RU" sz="3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Знание детьми национальных подвижных игр народов России.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Умение играть в народные подвижные игры.</a:t>
            </a:r>
            <a:endParaRPr lang="ru-RU" sz="26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Знание детьми правил подвижных игр.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Навыки поведения в игровых ситуациях.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Выставка рисунков на тему «Моя любимая подвижная игра».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Создание альбома «Народные подвижные игры»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Пополнение физкультурного уголка атрибутами для подвижных народных игр, настольными играми, схемами – подсказками.</a:t>
            </a:r>
          </a:p>
          <a:p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881369" y="188640"/>
            <a:ext cx="7344816" cy="1440160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Предполагаемые итоги реализации проекта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4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самая любимая и естественная  деятельность дошкольников, отвечающая их жизненно важным потребностям. Игра занимает важнейшее место в жизни ребенка и является главным средством воспитания и оздоровления.  Подвижные игры благоприятно влияют на весь организм ребёнка в целом. Радость и удовольствие сопровождают интересную, активную и доступную для ребёнка игру, она захватывает его, оказывая положительное влияние на общее физическое и умственное развитие.</a:t>
            </a:r>
          </a:p>
          <a:p>
            <a:pPr marL="0" indent="0" algn="just">
              <a:buNone/>
            </a:pP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Играя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ребёнок удовлетворяет свою потребность в движениях и одновременно с этим повторяет уже освоенный материал. Подвижные игры проводятся ежедневно в группе или на прогулке в зависимости от погодных условий. При активной деятельности детей на воздухе усиливается работа сердца и лёгких. Это оказывает благоприятное влияние на общее состояние детей: улучшается нервная система, повышается сопротивляемость организма к различным заболеваниям.</a:t>
            </a:r>
          </a:p>
          <a:p>
            <a:pPr marL="0" indent="0" algn="just">
              <a:buNone/>
            </a:pP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С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помощью </a:t>
            </a: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подвижных сюжетных игр малыши легче проходят адаптацию в детском саду, учатся действовать по словесной инструкции взрослого. У  них появляется интерес к занятиям, которые вызывают положительные  эмоции, радостное настроение.</a:t>
            </a:r>
          </a:p>
          <a:p>
            <a:pPr marL="0" indent="0" algn="just">
              <a:buNone/>
            </a:pP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Влияние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природно-климатических факторов Крайнего Севера (длительные, суровые зимы, низкие температуры воздуха и т. д.) приводят  к сокращению или отсутствию прогулки, что создаёт  дефицит движений.</a:t>
            </a:r>
          </a:p>
          <a:p>
            <a:pPr marL="0" indent="0" algn="just">
              <a:buNone/>
            </a:pP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Одним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наиболее эффективных способов решения данной проблемы в дошкольном учреждении является организация деятельности </a:t>
            </a: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подвижным играм. </a:t>
            </a:r>
            <a:r>
              <a:rPr lang="ru-RU" sz="7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Подвижные </a:t>
            </a:r>
            <a:r>
              <a:rPr lang="ru-RU" sz="7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игры создают благоприятные условия для развёртывания активной двигательной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4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 fontScale="77500" lnSpcReduction="20000"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 smtClean="0">
                <a:ea typeface="Times New Roman"/>
                <a:cs typeface="Times New Roman"/>
              </a:rPr>
              <a:t>   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одной стороне зала веревкой ограждается круг диаметром 3-4 метра. На другой стороне разложены колечки по количеству детей. Ведущий играет роль Волка, дети – козлята, которые прыгают внутри круга под звуки бубна. По команде </a:t>
            </a:r>
            <a:r>
              <a:rPr lang="ru-RU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«Раз, два, </a:t>
            </a:r>
            <a:r>
              <a:rPr lang="ru-RU" i="1" dirty="0" err="1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три!»</a:t>
            </a:r>
            <a:r>
              <a:rPr lang="ru-RU" dirty="0" err="1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дети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бегут и занимают колечки, Волк ловит козлят, не успевших занять </a:t>
            </a:r>
            <a:r>
              <a:rPr lang="ru-RU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«домик»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u="sng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Усложнение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роль Волка исполняет ребенок; можно убрать одно колечко; козленок, которому не достался </a:t>
            </a:r>
            <a:r>
              <a:rPr lang="ru-RU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«домик»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бежит по кругу от Волка </a:t>
            </a:r>
            <a:r>
              <a:rPr lang="ru-RU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(3 круга)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уставший Волк прекращает погоню.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u="sng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Ведущий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Веселая игра у нас получилась, правда, ребята!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36815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Украинские игры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«Волк и козлята»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4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544616"/>
          </a:xfrm>
        </p:spPr>
        <p:txBody>
          <a:bodyPr>
            <a:normAutofit fontScale="92500" lnSpcReduction="20000"/>
          </a:bodyPr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0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Дети встают в круг, держатся за руки, со словами начинают идти по кругу, ускоряя шаг: </a:t>
            </a:r>
            <a:endParaRPr lang="ru-RU" sz="3000" dirty="0" smtClean="0">
              <a:solidFill>
                <a:srgbClr val="11111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Еле-еле</a:t>
            </a:r>
            <a:r>
              <a:rPr lang="ru-RU" sz="22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еле-еле,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Закружились карусели;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 потом, потом, потом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 бегом, бегом, бегом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Тише, тише, не спешите,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Карусель остановите!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два, три – Оксанку на карусели прокати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!</a:t>
            </a: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(дети аккуратно передают куклу друг другу по кругу, </a:t>
            </a:r>
            <a:r>
              <a:rPr lang="ru-RU" sz="2600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«катая на </a:t>
            </a:r>
            <a:r>
              <a:rPr lang="ru-RU" sz="2600" b="1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карусели</a:t>
            </a:r>
            <a:r>
              <a:rPr lang="ru-RU" sz="2600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r>
              <a:rPr lang="ru-RU" sz="26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сначала вправо, затем влево под веселую музыку)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93610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«Карусель»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4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 fontScale="70000" lnSpcReduction="20000"/>
          </a:bodyPr>
          <a:lstStyle/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Играющие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становятся по одну сторону площадки -- это овцы, ведущий -по другую. Из числа играющих выбираются волк и пастух. Ведущий, обращаясь к пастуху, говорит: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чабан,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молодой,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чабан,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Ты совет послушай мой,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чабан,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нам гони овец домой,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чабан,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мэй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Здесь луга с такой травой!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 заботы с плеч долой!</a:t>
            </a: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После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окончания слов пастух гонит овец домой, а волк ловит их и уводит в логово.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Правила игры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Овцы начинают перебегать на другое пастбище, а волк ловит их после окончания слов ведущего. Овца считается пойманной, если волк дотронулся до нее рукой. Волк не имеет права ловить овец за чертой пастбища.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36815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Молдавские игры</a:t>
            </a:r>
          </a:p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Овцы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волк»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Оиле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ши </a:t>
            </a:r>
            <a:r>
              <a:rPr lang="ru-RU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лупул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11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439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400600"/>
          </a:xfrm>
        </p:spPr>
        <p:txBody>
          <a:bodyPr>
            <a:normAutofit lnSpcReduction="10000"/>
          </a:bodyPr>
          <a:lstStyle/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Играющие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стоят в кругу, а барашек - внутри круга. Игроки идут по кругу и произносят слова: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Ты, барашек серенький,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хвостиком беленьким!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тебя поили,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 тебя кормили.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Ты нас не бодай!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нами поиграй!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Скорее догоняй!</a:t>
            </a:r>
            <a:endParaRPr lang="ru-RU" sz="17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 окончании слов дети бегут врассыпную, а барашек их ловит.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95250" marR="9525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Правила игры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Разбегаться можно только после окончания слов.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99593" y="214375"/>
            <a:ext cx="7344816" cy="936104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Барашек (</a:t>
            </a:r>
            <a:r>
              <a:rPr lang="ru-RU" sz="2800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Мелуц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05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 упражнять в меткости, ловкости, развивать ориентировку в пространстве, воспитывать интерес к народным играм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Выбираются два охотника. Остальные играющие - куропатки. Куропатки спят на корточках. По сигналу охотники и куропатки встают, начинают свободно передвигаться по площадке, размахивая руками как крыльями и имитируя крики куропаток: "ка-бэ, ка-бэ, ка-бэ-бэ." В это время охотники маленьким мячиком стараются попасть в ноги товарищей.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Победителем считается охотник, поймавший много куропаток.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36815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Ненецкие игры</a:t>
            </a:r>
          </a:p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Куропатки и охотник» (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Хабавко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няби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ханена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60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547260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ЦЕЛЬ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упражнять в ловкости, развивать быстроту реакции. воспитывать терпение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Выбирается коршун, куропатка-наседка и цыплята. Цыплята за куропаткой становятся в колонну друг за другом, обхватывая за талию впереди стоящего товарища и сомкнув пальцы в "замок", или кладут руки на плечи товарищу, или держатся за подол.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Коршуна ставят к куропатке.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Коршун, со словами "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</a:rPr>
              <a:t>хобэр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- хо-бэ-эр", бегает то вправо, то влево и старается защищать цыплят, размахивая руками, как крыльями. В свою очередь, цыплята, держась цепочкой и не отрываясь друг от друга, стараются убежать от коршуна.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Победителями становятся коршун, поймавший наибольшее количество цыплят, и куропатка, защитившая больше цыплят.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00811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Коршун и наседка» (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Хоборкова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)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480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 «Подвижные игры народов России»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84784"/>
            <a:ext cx="856895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Цветкова Ирина Геннадьевна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кратко-временный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 проекта: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доминирующему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методу: познавательно – игровой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характеру содержания: групповой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числу участников: группа детей 3-5 лет (27), воспитатели группы, родители воспитанников, музыкальный руководитель, инструктор по физической культуре.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характеру контактов: в рамках ДОУ</a:t>
            </a:r>
          </a:p>
          <a:p>
            <a:r>
              <a:rPr lang="ru-RU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r>
              <a:rPr lang="ru-RU" sz="1800" dirty="0" smtClean="0">
                <a:ea typeface="Calibri"/>
                <a:cs typeface="Times New Roman"/>
              </a:rPr>
              <a:t>          </a:t>
            </a:r>
            <a:r>
              <a:rPr lang="ru-RU" sz="2400" dirty="0" smtClean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На </a:t>
            </a: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площадке на расстоянии 10–15 метров проводят две линии – два «дома». В одном находятся гуси, в другом их хозяин.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Между «домами», «под горой», живет «волк» – водящий.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«Хозяин» и «гуси» ведут между собой диалог, известный всем с раннего детства: 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</a:pP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Гуси, гуси!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Га-га-га!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Есть хотите?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Да-да-да!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Так летите!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– Нам нельзя. Серый волк под горой не пускает нас домой! </a:t>
            </a:r>
            <a:endParaRPr lang="ru-RU" sz="1800" dirty="0">
              <a:ea typeface="Calibri"/>
              <a:cs typeface="Times New Roman"/>
            </a:endParaRPr>
          </a:p>
          <a:p>
            <a:pPr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</a:pP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После этих слов «гуси» стараются перебежать к «хозяину», а «волк» их ловит. Пойманный игрок становится «волком».</a:t>
            </a:r>
            <a:endParaRPr lang="ru-RU" sz="1800" dirty="0">
              <a:ea typeface="Calibri"/>
              <a:cs typeface="Times New Roman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36815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Русские народные игры</a:t>
            </a:r>
          </a:p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Гуси»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65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r>
              <a:rPr lang="ru-RU" sz="2400" dirty="0" smtClean="0">
                <a:ea typeface="Calibri"/>
                <a:cs typeface="Times New Roman"/>
              </a:rPr>
              <a:t>        </a:t>
            </a:r>
            <a:r>
              <a:rPr lang="ru-RU" sz="2400" dirty="0" smtClean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Играющие </a:t>
            </a: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делятся на две группы. Одна изображает казаков, </a:t>
            </a:r>
            <a:r>
              <a:rPr lang="ru-RU" sz="2400" dirty="0" smtClean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другая – разбойников</a:t>
            </a: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. </a:t>
            </a:r>
            <a:b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У казаков есть свой дом, где в течение игры находится сторож. В его обязанности входит охрана пойманных разбойников. </a:t>
            </a:r>
            <a:endParaRPr lang="ru-RU" sz="2400" dirty="0" smtClean="0">
              <a:ea typeface="Calibri"/>
              <a:cs typeface="Times New Roman"/>
            </a:endParaRPr>
          </a:p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r>
              <a:rPr lang="ru-RU" sz="2400" dirty="0" smtClean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       Игра </a:t>
            </a: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начинается с того, что казаки, оставаясь в своем доме, дают возможность разбойникам спрятаться. При этом разбойники должны оставлять следы: стрелки, условные знаки или записки, где указывается место следующей отметки. Следы могут быть и ложные, для того чтобы запугать казаков. Через 10–15 минут казаки начинают поиски.</a:t>
            </a:r>
            <a:endParaRPr lang="ru-RU" sz="2400" dirty="0">
              <a:ea typeface="Calibri"/>
              <a:cs typeface="Times New Roman"/>
            </a:endParaRPr>
          </a:p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r>
              <a:rPr lang="ru-RU" sz="2400" dirty="0" smtClean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    Игра </a:t>
            </a:r>
            <a:r>
              <a:rPr lang="ru-RU" sz="2400" dirty="0">
                <a:solidFill>
                  <a:srgbClr val="000030"/>
                </a:solidFill>
                <a:latin typeface="Times New Roman"/>
                <a:ea typeface="Calibri"/>
                <a:cs typeface="Times New Roman"/>
              </a:rPr>
              <a:t>заканчивается тогда, когда все разбойники пойманы, а пойманным считается тот, кого увидели казаки. Игру лучше проводить на большой, но ограниченной какими-либо знаками территории. По окончании игры казаки и разбойники меняются ролями.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15212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Казаки - разбойники»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941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9036496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помощью считалки выбирают водящего – кукушку, завязывают глаза, остальные становятся в круг и поют: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К нам кукушка в огород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Залетела и поет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Эй, кукушка, не зевай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Кто окликнул, отгадай.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Все замолкают. Кто-то из игроков скажет любое слово, стараясь изменить голос. Если угадает правильно, то становится в круг. А если не угадает, то продолжает водить дальше.</a:t>
            </a:r>
          </a:p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endParaRPr lang="ru-RU" sz="1800" dirty="0">
              <a:ea typeface="Calibri"/>
              <a:cs typeface="Times New Roman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368152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 народные  игры</a:t>
            </a:r>
          </a:p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Кукушка»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81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753" y="1628800"/>
            <a:ext cx="9036496" cy="5040560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1725"/>
              </a:lnSpc>
              <a:spcBef>
                <a:spcPts val="1725"/>
              </a:spcBef>
              <a:spcAft>
                <a:spcPts val="1725"/>
              </a:spcAft>
              <a:buNone/>
            </a:pPr>
            <a:r>
              <a:rPr lang="ru-RU" sz="1800" dirty="0" smtClean="0">
                <a:ea typeface="Calibri"/>
                <a:cs typeface="Times New Roman"/>
              </a:rPr>
              <a:t>          </a:t>
            </a:r>
            <a:endParaRPr lang="ru-RU" sz="1800" dirty="0">
              <a:ea typeface="Calibri"/>
              <a:cs typeface="Times New Roman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81369" y="188640"/>
            <a:ext cx="7344816" cy="115212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Ловля оленей»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(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Коръясос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/>
              </a:rPr>
              <a:t>куталом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)</a:t>
            </a:r>
            <a:endParaRPr lang="ru-RU" sz="1050" dirty="0">
              <a:solidFill>
                <a:srgbClr val="000000"/>
              </a:solidFill>
              <a:latin typeface="Times New Roman"/>
            </a:endParaRPr>
          </a:p>
          <a:p>
            <a:pPr marR="95250" lvl="0" algn="ctr">
              <a:lnSpc>
                <a:spcPts val="16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sz="1100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889844"/>
            <a:ext cx="8424936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000000"/>
              </a:solidFill>
              <a:latin typeface="Times New Roman"/>
            </a:endParaRPr>
          </a:p>
          <a:p>
            <a:pPr indent="449580" algn="just"/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indent="449580"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Среди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 играющих   выбирают   двух   пастухов, остальные участники — олени. Они становятся внутри    очерченного    круга.    Пастухи    находятся   за   кругом,   друг   против   друга.    По сигналу    ведущего   «Раз,   два,   три — лови!» пастухи   по  очереди   бросают  мяч   в  оленей,  а   те   убегают   от   мяча.   Олень,   в   которого,  попал    мяч,    считается    пойманным.    После </a:t>
            </a:r>
            <a:r>
              <a:rPr lang="ru-RU" sz="2400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четырех-пяти  повторений   подсчитывается   количество пойманных оленей.</a:t>
            </a:r>
            <a:endParaRPr lang="ru-RU" sz="1200" dirty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Правила     игры.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    Игру     надо     начинать, только по сигналу. Бросать мяч можно только в ноги играющих. Засчитывается прямое попадание, а не после отскока. 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endParaRPr lang="ru-RU" sz="1050" b="0" i="0" dirty="0">
              <a:solidFill>
                <a:srgbClr val="000000"/>
              </a:solidFill>
              <a:effectLst/>
              <a:latin typeface="Times New Roman"/>
            </a:endParaRPr>
          </a:p>
          <a:p>
            <a:pPr algn="just"/>
            <a:endParaRPr lang="ru-RU" sz="105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826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Овальная выноска 10"/>
          <p:cNvSpPr/>
          <p:nvPr/>
        </p:nvSpPr>
        <p:spPr>
          <a:xfrm>
            <a:off x="323528" y="1052736"/>
            <a:ext cx="8496944" cy="3744416"/>
          </a:xfrm>
          <a:prstGeom prst="wedgeEllipseCallout">
            <a:avLst>
              <a:gd name="adj1" fmla="val 44066"/>
              <a:gd name="adj2" fmla="val 71165"/>
            </a:avLst>
          </a:prstGeom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prstTxWarp prst="textCanUp">
              <a:avLst/>
            </a:prstTxWarp>
          </a:bodyPr>
          <a:lstStyle/>
          <a:p>
            <a:pPr algn="ctr"/>
            <a:r>
              <a:rPr lang="ru-RU" sz="7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latin typeface="DisneyPark" pitchFamily="65" charset="-52"/>
              </a:rPr>
              <a:t>Спасибо за внимание</a:t>
            </a:r>
            <a:endParaRPr lang="ru-RU" sz="7200" b="1" dirty="0">
              <a:ln>
                <a:solidFill>
                  <a:srgbClr val="002060"/>
                </a:solidFill>
              </a:ln>
              <a:solidFill>
                <a:srgbClr val="7030A0"/>
              </a:solidFill>
              <a:latin typeface="DisneyPark" pitchFamily="65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                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разновозрастной группы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воспитанников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разновозрастной группы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нструктор по физической культуре.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5141168"/>
          </a:xfrm>
        </p:spPr>
        <p:txBody>
          <a:bodyPr>
            <a:noAutofit/>
          </a:bodyPr>
          <a:lstStyle/>
          <a:p>
            <a:pPr marL="342900" lvl="8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Познакомить и разучить подвижные игры русского, литовского, польского, грузинского, таджикского, украинского народов и народов крайнего Севера. Сформировать у детей умение применять полученные знания, представления о подвижных играх в самостоятельной игровой деятельности.</a:t>
            </a:r>
            <a:endParaRPr lang="ru-RU" sz="2400" b="1" dirty="0" smtClean="0"/>
          </a:p>
          <a:p>
            <a:pPr marL="342900" lvl="8" indent="-342900"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Развивать выносливость, ловкость, умения подчиняться правилам и договариваться в игровой группе. - укрепление здоровья дошкольников. Содействовать гармоническому физическому, нравственному и социальному развитию.</a:t>
            </a:r>
            <a:r>
              <a:rPr lang="ru-RU" sz="2400" b="1" dirty="0" smtClean="0"/>
              <a:t> </a:t>
            </a:r>
          </a:p>
          <a:p>
            <a:pPr marL="342900" lvl="8" indent="-342900"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Воспитывать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детей уважения друг к другу в процессе игры.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899592" y="260648"/>
            <a:ext cx="7704856" cy="9361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1115616" y="260648"/>
            <a:ext cx="6696744" cy="9361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1957559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ОО «Познание»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углубить и обобщить имеющиеся у детей знания о народных подвижных играх, о национальностях нашей Родины.</a:t>
            </a:r>
            <a:endParaRPr kumimoji="0" lang="ru-RU" altLang="zh-CN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</a:t>
            </a:r>
            <a:r>
              <a:rPr kumimoji="0" lang="ru-RU" altLang="zh-CN" sz="2400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«Социализация»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самостоятельно организовывать знакомые народные подвижные игры со сверстниками,</a:t>
            </a: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справедливо оценивать свои результаты и результаты товарищей.</a:t>
            </a:r>
            <a:endParaRPr kumimoji="0" lang="ru-RU" altLang="zh-CN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ОО «Чтение</a:t>
            </a:r>
            <a:r>
              <a:rPr kumimoji="0" lang="ru-RU" altLang="zh-CN" sz="24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художественной литературы</a:t>
            </a:r>
            <a:r>
              <a:rPr kumimoji="0" lang="ru-RU" altLang="zh-CN" sz="2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sz="2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- </a:t>
            </a:r>
            <a:r>
              <a:rPr kumimoji="0" lang="ru-RU" altLang="zh-CN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воспитывать уважение и интерес к подвижным играм других народов через чтение художественной литературы.</a:t>
            </a:r>
            <a:endParaRPr kumimoji="0" lang="ru-RU" altLang="zh-CN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1520" y="20855"/>
            <a:ext cx="86409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ОО «Физическое развитие»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</a:t>
            </a:r>
            <a:r>
              <a:rPr kumimoji="0" lang="ru-RU" altLang="zh-CN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Учить детей использовать в самостоятельной деятельности разнообразные по содержанию подвижные игры, </a:t>
            </a:r>
            <a:r>
              <a:rPr kumimoji="0" lang="ru-RU" altLang="zh-CN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развивать  физические (ловкость, быстрота реакции, координационная способность) и психические (воля, целеустремленность, самоконтроль) качеств, увеличить количество подвижных игр в досуге детей.</a:t>
            </a:r>
            <a:endParaRPr kumimoji="0" lang="ru-RU" altLang="zh-CN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ОО «Художественное творчество»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zh-CN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Учить передавать образы играющих детей в движении                (в подвижных играх) в рисунках, лепке, аппликации.</a:t>
            </a:r>
            <a:endParaRPr kumimoji="0" lang="ru-RU" altLang="zh-CN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ОО «Коммуникация»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zh-CN" sz="2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</a:t>
            </a:r>
            <a:r>
              <a:rPr kumimoji="0" lang="ru-RU" altLang="zh-CN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Воспитывать товарищество, дисциплинированность, уважительное отношение к соперникам  по игре, формировать эмоционально - положительное отношение и интерес  к движениям, посредством создания эмоционального фона, с помощью подвижных игр и упражнений  вызвать у детей положительные эмоции, бодрое, жизнерадостное настроение.</a:t>
            </a:r>
            <a:endParaRPr kumimoji="0" lang="ru-RU" altLang="zh-CN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1259632" y="188640"/>
            <a:ext cx="6768752" cy="93610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52736"/>
            <a:ext cx="8784976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Наше государство многонациональное, а так же и наш Ямал населяют различные национальности. И даже в нашей группе есть такие народы как коми, украинцы, ненцы, русские,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молдовани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помощью игр знакомятся с особенностями жизни народов России, воспитываем такие качества, как толерантность, уважение к другим национальностям.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 – ведущее направление к формированию физической культуры, потребность растущего организма в активных действиях, всестороннее развитие детей.</a:t>
            </a:r>
          </a:p>
          <a:p>
            <a:pPr>
              <a:buFont typeface="Wingdings" pitchFamily="2" charset="2"/>
              <a:buChar char="Ø"/>
            </a:pPr>
            <a:endParaRPr lang="ru-RU" sz="2800" b="1" dirty="0" smtClean="0"/>
          </a:p>
          <a:p>
            <a:pPr>
              <a:buFont typeface="Wingdings" pitchFamily="2" charset="2"/>
              <a:buChar char="Ø"/>
            </a:pPr>
            <a:endParaRPr lang="ru-RU" sz="2800" b="1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baseline="-25000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Название итогового мероприятия: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Фестиваль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подвижных игр народов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Форма итогового мероприятия: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развлечение.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Дата проведения итогового мероприятия: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27 декабря 2017 г.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Ф.И.О. воспитателя, ответственного за итоговое мероприятие: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Салиндер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С.Ю.,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руководитель, инструктор по физической культуре.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lena\Desktop\ДЛЯ ПРЕЗИНТАЦИИ\samer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52996"/>
            <a:ext cx="9143999" cy="70109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Подобрать методическую литературу по данной теме.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Установить связь с воспитателями   для проведения   подвижных игр, физкультурных занятий.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Подобрать атрибуты, пособия для подвижных игр.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Довести до сведения родителей важность этой темы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971600" y="547722"/>
            <a:ext cx="7344816" cy="792088"/>
          </a:xfrm>
          <a:prstGeom prst="horizontalScroll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этап. Разработка проекта</a:t>
            </a:r>
            <a:endParaRPr lang="ru-RU" sz="3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958</Words>
  <Application>Microsoft Office PowerPoint</Application>
  <PresentationFormat>Экран (4:3)</PresentationFormat>
  <Paragraphs>225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5</vt:lpstr>
      <vt:lpstr>Тема:  «Подвижные игры народов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Alena</dc:creator>
  <cp:lastModifiedBy>1</cp:lastModifiedBy>
  <cp:revision>58</cp:revision>
  <dcterms:created xsi:type="dcterms:W3CDTF">2014-04-15T07:53:11Z</dcterms:created>
  <dcterms:modified xsi:type="dcterms:W3CDTF">2017-12-19T09:16:23Z</dcterms:modified>
</cp:coreProperties>
</file>