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8" r:id="rId3"/>
    <p:sldId id="277" r:id="rId4"/>
    <p:sldId id="329" r:id="rId5"/>
    <p:sldId id="312" r:id="rId6"/>
    <p:sldId id="325" r:id="rId7"/>
    <p:sldId id="266" r:id="rId8"/>
    <p:sldId id="315" r:id="rId9"/>
    <p:sldId id="313" r:id="rId10"/>
    <p:sldId id="285" r:id="rId11"/>
    <p:sldId id="260" r:id="rId12"/>
    <p:sldId id="261" r:id="rId13"/>
    <p:sldId id="297" r:id="rId14"/>
    <p:sldId id="274" r:id="rId15"/>
    <p:sldId id="269" r:id="rId16"/>
    <p:sldId id="271" r:id="rId17"/>
    <p:sldId id="272" r:id="rId18"/>
    <p:sldId id="273" r:id="rId19"/>
    <p:sldId id="278" r:id="rId20"/>
    <p:sldId id="281" r:id="rId21"/>
    <p:sldId id="282" r:id="rId22"/>
    <p:sldId id="293" r:id="rId23"/>
    <p:sldId id="294" r:id="rId24"/>
    <p:sldId id="295" r:id="rId25"/>
    <p:sldId id="298" r:id="rId26"/>
    <p:sldId id="299" r:id="rId27"/>
    <p:sldId id="276" r:id="rId28"/>
    <p:sldId id="324" r:id="rId29"/>
    <p:sldId id="30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564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03FFA6-C2C4-487E-B9A1-6478BBA289D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A61BFFE-23C0-4F54-BE86-EC751AFCF3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gif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>
            <a:prstTxWarp prst="textDeflate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Consolas" pitchFamily="49" charset="0"/>
                <a:ea typeface="Batang" pitchFamily="18" charset="-127"/>
                <a:cs typeface="Estrangelo Edessa" pitchFamily="66" charset="0"/>
              </a:rPr>
              <a:t>Стилизованный портрет</a:t>
            </a:r>
            <a:endParaRPr lang="ru-RU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50" endPos="85000" dist="60007" dir="5400000" sy="-100000" algn="bl" rotWithShape="0"/>
              </a:effectLst>
              <a:latin typeface="Consolas" pitchFamily="49" charset="0"/>
              <a:ea typeface="Batang" pitchFamily="18" charset="-127"/>
              <a:cs typeface="Estrangelo Edessa" pitchFamily="66" charset="0"/>
            </a:endParaRPr>
          </a:p>
        </p:txBody>
      </p:sp>
      <p:pic>
        <p:nvPicPr>
          <p:cNvPr id="6" name="Picture 2" descr="Картинки по запросу стилизованные портреты графи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6755" y="1714489"/>
            <a:ext cx="3447151" cy="5143512"/>
          </a:xfrm>
          <a:prstGeom prst="rect">
            <a:avLst/>
          </a:prstGeom>
          <a:noFill/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357562"/>
            <a:ext cx="19716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716016" y="6249998"/>
            <a:ext cx="4256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Comic Sans MS" pitchFamily="66" charset="0"/>
                <a:ea typeface="Batang" pitchFamily="18" charset="-127"/>
              </a:rPr>
              <a:t>Составила воспитатель ДОУ № 133 г. Липецка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omic Sans MS" pitchFamily="66" charset="0"/>
                <a:ea typeface="Batang" pitchFamily="18" charset="-127"/>
              </a:rPr>
              <a:t>Леонова Н.В.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67600" cy="56040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Амадео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Модильяни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1986" name="Picture 2" descr="Картинки по запросу модильяни карти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142984"/>
            <a:ext cx="3500462" cy="4620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071810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"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Портрет женщины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",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1917-1918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гг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Картинки по запросу модильяни портрет женщи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85728"/>
            <a:ext cx="3772470" cy="613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модильяни портрет женщ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699551" cy="5786478"/>
          </a:xfrm>
          <a:prstGeom prst="rect">
            <a:avLst/>
          </a:prstGeom>
          <a:noFill/>
        </p:spPr>
      </p:pic>
      <p:pic>
        <p:nvPicPr>
          <p:cNvPr id="17412" name="Picture 4" descr="jeanne Женщины Модильяни. Жанна Эбютер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785794"/>
            <a:ext cx="4429156" cy="44437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14678" y="6488668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Жанна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Эбютерн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467600" cy="56040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Пабло Пикассо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427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4762500" cy="2971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КРАСКИ как черты лица, следуют за изменением эмоций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мария тереза пикасс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00042"/>
            <a:ext cx="4224327" cy="4955325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мария тереза пикасс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57166"/>
            <a:ext cx="2914650" cy="4029075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мария тереза пикасс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2407201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4857760"/>
            <a:ext cx="2882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Мария-Тереза Вальтер</a:t>
            </a: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-fotki.yandex.ru/get/5213/6378061.22/0_dece0_e7964f91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28604"/>
            <a:ext cx="4600566" cy="6171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643050"/>
            <a:ext cx="39290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Женщина в оранжевом берете и меховом воротнике </a:t>
            </a:r>
            <a:endParaRPr lang="ru-RU" b="1" dirty="0" smtClean="0"/>
          </a:p>
          <a:p>
            <a:r>
              <a:rPr lang="ru-RU" b="1" dirty="0" smtClean="0"/>
              <a:t>(</a:t>
            </a:r>
            <a:r>
              <a:rPr lang="ru-RU" b="1" dirty="0"/>
              <a:t>Мария-Тереза), 1937</a:t>
            </a: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57562"/>
            <a:ext cx="22193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-fotki.yandex.ru/get/4706/6378061.24/0_ded4a_706a4b08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28604"/>
            <a:ext cx="4775541" cy="58102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6286520"/>
            <a:ext cx="2456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Плачущая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женщина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7652" name="Picture 4" descr="http://img-fotki.yandex.ru/get/5213/6378061.22/0_decd6_f9aa6ef4_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571612"/>
            <a:ext cx="2275181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-fotki.yandex.ru/get/5213/6378061.22/0_dece3_662bd525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0"/>
            <a:ext cx="5052480" cy="65008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6000768"/>
            <a:ext cx="2786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«Женщина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 сеткой для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волос»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 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0956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9" name="Picture 7" descr="http://img-fotki.yandex.ru/get/6301/6378061.25/0_ded6e_5a68c147_or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214686"/>
            <a:ext cx="2556703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-fotki.yandex.ru/get/4706/6378061.25/0_ded60_5e9adbe4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2800344" cy="3646281"/>
          </a:xfrm>
          <a:prstGeom prst="rect">
            <a:avLst/>
          </a:prstGeom>
          <a:noFill/>
        </p:spPr>
      </p:pic>
      <p:pic>
        <p:nvPicPr>
          <p:cNvPr id="29700" name="Picture 4" descr="http://img-fotki.yandex.ru/get/4706/6378061.25/0_ded5f_92fd3293_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571480"/>
            <a:ext cx="3929090" cy="48960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5786454"/>
            <a:ext cx="3230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Портрет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Силветт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Давид»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467600" cy="56040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Нико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Пиросмани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3794" name="Picture 2" descr="Картинки по запросу нико пиросмани карт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85926"/>
            <a:ext cx="2381250" cy="3695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467600" cy="6318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СТИЛИЗОВАННОЕ ЛИЦО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357298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Comic Sans MS" pitchFamily="66" charset="0"/>
              </a:rPr>
              <a:t>- Это лицо с упрощёнными или увеличенными чертами.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2" descr="Картинки по запросу примитивное искусств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428868"/>
            <a:ext cx="3567091" cy="35824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и по запросу нико пиросмани карти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0"/>
            <a:ext cx="6891802" cy="55024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5857892"/>
            <a:ext cx="3241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«Женщина, доящая корову»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МАРК ШАГАЛ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8916" name="Picture 4" descr="Картинки по запросу марк шагал карти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500174"/>
            <a:ext cx="4500570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Кузьма Петров - Водкин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9156" name="Picture 4" descr="Картинки по запросу петров водкин карт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50"/>
            <a:ext cx="2857500" cy="3648076"/>
          </a:xfrm>
          <a:prstGeom prst="rect">
            <a:avLst/>
          </a:prstGeom>
          <a:noFill/>
        </p:spPr>
      </p:pic>
      <p:pic>
        <p:nvPicPr>
          <p:cNvPr id="49158" name="Picture 6" descr="Картинки по запросу петров водкин карти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85926"/>
            <a:ext cx="2438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етров водкин карти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642918"/>
            <a:ext cx="5252834" cy="47863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3116"/>
            <a:ext cx="2144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«Красная мадонна»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Картинки по запросу петров водкин карт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7620000" cy="5067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Михаил Врубель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6322" name="Picture 2" descr="Картинки по запросу врубель женские портрет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428736"/>
            <a:ext cx="368046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Картинки по запросу врубель женские портре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5048250" cy="56483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7686" y="6072206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Муза»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и по запросу примитивное искусств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928670"/>
            <a:ext cx="5495917" cy="55195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214290"/>
            <a:ext cx="4613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Современные художники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s://image.jimcdn.com/app/cms/image/transf/dimension=270x1024:format=jpg/path/s9b7e7ff761e0155a/image/ie9e03a9514c91b2b/version/1325950738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925782" cy="4389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Картинки по запросу стилизованные портреты граф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14422"/>
            <a:ext cx="4429136" cy="4015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5715016"/>
            <a:ext cx="5041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Векторная графика стилизованный портрет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57256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Стилизованная живопись -  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ПРИМИТИВИЗМ</a:t>
            </a:r>
          </a:p>
          <a:p>
            <a:r>
              <a:rPr lang="ru-RU" sz="2400" dirty="0" smtClean="0">
                <a:latin typeface="Comic Sans MS" pitchFamily="66" charset="0"/>
              </a:rPr>
              <a:t>(</a:t>
            </a:r>
            <a:r>
              <a:rPr lang="ru-RU" sz="2400" dirty="0" smtClean="0">
                <a:solidFill>
                  <a:srgbClr val="00B0F0"/>
                </a:solidFill>
                <a:latin typeface="Comic Sans MS" pitchFamily="66" charset="0"/>
              </a:rPr>
              <a:t>от </a:t>
            </a:r>
            <a:r>
              <a:rPr lang="ru-RU" sz="2400" dirty="0" err="1" smtClean="0">
                <a:solidFill>
                  <a:srgbClr val="00B0F0"/>
                </a:solidFill>
                <a:latin typeface="Comic Sans MS" pitchFamily="66" charset="0"/>
              </a:rPr>
              <a:t>primitivus</a:t>
            </a:r>
            <a:r>
              <a:rPr lang="ru-RU" sz="2400" dirty="0" smtClean="0">
                <a:solidFill>
                  <a:srgbClr val="00B0F0"/>
                </a:solidFill>
                <a:latin typeface="Comic Sans MS" pitchFamily="66" charset="0"/>
              </a:rPr>
              <a:t> /лат./ </a:t>
            </a:r>
            <a:r>
              <a:rPr lang="ru-RU" sz="2400" dirty="0" smtClean="0">
                <a:latin typeface="Comic Sans MS" pitchFamily="66" charset="0"/>
              </a:rPr>
              <a:t>- </a:t>
            </a:r>
            <a:r>
              <a:rPr lang="ru-RU" sz="2400" b="1" dirty="0" smtClean="0">
                <a:latin typeface="Comic Sans MS" pitchFamily="66" charset="0"/>
              </a:rPr>
              <a:t>первый, самый ранний начиная </a:t>
            </a:r>
            <a:r>
              <a:rPr lang="ru-RU" sz="2400" dirty="0" smtClean="0">
                <a:latin typeface="Comic Sans MS" pitchFamily="66" charset="0"/>
              </a:rPr>
              <a:t>с 1890-х годов).</a:t>
            </a:r>
          </a:p>
          <a:p>
            <a:r>
              <a:rPr lang="ru-RU" sz="2400" dirty="0" smtClean="0">
                <a:latin typeface="Comic Sans MS" pitchFamily="66" charset="0"/>
              </a:rPr>
              <a:t>Примитивисты намеренно упрощали картину, делая её формы примитивными, как народное искусство, творчество ребенка или первобытного человека.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4276" name="Picture 4" descr="Пабло Пикассо. Женщина с петухо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500438"/>
            <a:ext cx="2587231" cy="3169654"/>
          </a:xfrm>
          <a:prstGeom prst="rect">
            <a:avLst/>
          </a:prstGeom>
          <a:noFill/>
        </p:spPr>
      </p:pic>
      <p:pic>
        <p:nvPicPr>
          <p:cNvPr id="54278" name="Picture 6" descr="Пабло Пикассо. Двухлетний Клод и его любимая лошад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876"/>
            <a:ext cx="2286016" cy="3083190"/>
          </a:xfrm>
          <a:prstGeom prst="rect">
            <a:avLst/>
          </a:prstGeom>
          <a:noFill/>
        </p:spPr>
      </p:pic>
      <p:pic>
        <p:nvPicPr>
          <p:cNvPr id="64514" name="Picture 2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214686"/>
            <a:ext cx="1530202" cy="2000264"/>
          </a:xfrm>
          <a:prstGeom prst="rect">
            <a:avLst/>
          </a:prstGeom>
          <a:noFill/>
        </p:spPr>
      </p:pic>
      <p:pic>
        <p:nvPicPr>
          <p:cNvPr id="8" name="Picture 8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357562"/>
            <a:ext cx="1590673" cy="214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1943100" cy="2362200"/>
          </a:xfrm>
          <a:prstGeom prst="rect">
            <a:avLst/>
          </a:prstGeom>
          <a:noFill/>
        </p:spPr>
      </p:pic>
      <p:pic>
        <p:nvPicPr>
          <p:cNvPr id="8294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28604"/>
            <a:ext cx="2485739" cy="3286148"/>
          </a:xfrm>
          <a:prstGeom prst="rect">
            <a:avLst/>
          </a:prstGeom>
          <a:noFill/>
        </p:spPr>
      </p:pic>
      <p:pic>
        <p:nvPicPr>
          <p:cNvPr id="82950" name="Picture 6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14290"/>
            <a:ext cx="3419475" cy="4762500"/>
          </a:xfrm>
          <a:prstGeom prst="rect">
            <a:avLst/>
          </a:prstGeom>
          <a:noFill/>
        </p:spPr>
      </p:pic>
      <p:pic>
        <p:nvPicPr>
          <p:cNvPr id="82952" name="Picture 8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714752"/>
            <a:ext cx="1876425" cy="2533651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4299762"/>
            <a:ext cx="2071702" cy="255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ea typeface="Batang" pitchFamily="18" charset="-127"/>
              </a:rPr>
              <a:t>Художники  много путешествовали, </a:t>
            </a:r>
          </a:p>
          <a:p>
            <a:pPr algn="ctr"/>
            <a:r>
              <a:rPr lang="ru-RU" sz="2400" dirty="0" smtClean="0">
                <a:latin typeface="Comic Sans MS" pitchFamily="66" charset="0"/>
                <a:ea typeface="Batang" pitchFamily="18" charset="-127"/>
              </a:rPr>
              <a:t> посещали этнографические музеи.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643446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Первобытное искусство, традиционное искусство народов Африки, Океании, Америки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- 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маски и статуи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ru-RU" sz="2400" dirty="0" smtClean="0">
                <a:latin typeface="Comic Sans MS" pitchFamily="66" charset="0"/>
              </a:rPr>
              <a:t> стали образцовыми моделями для примитивизма. Они подсказывали художникам почти готовые решения упрощенной формы. 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5" name="Picture 2" descr="Картинки по запросу искусство народов оке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6948045" cy="3399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2443168" cy="342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571876"/>
            <a:ext cx="199375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857628"/>
            <a:ext cx="2128848" cy="266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14290"/>
            <a:ext cx="2129737" cy="3033692"/>
          </a:xfrm>
          <a:prstGeom prst="rect">
            <a:avLst/>
          </a:prstGeom>
          <a:noFill/>
        </p:spPr>
      </p:pic>
      <p:pic>
        <p:nvPicPr>
          <p:cNvPr id="1035" name="Picture 11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14290"/>
            <a:ext cx="3387984" cy="3045379"/>
          </a:xfrm>
          <a:prstGeom prst="rect">
            <a:avLst/>
          </a:prstGeom>
          <a:noFill/>
        </p:spPr>
      </p:pic>
      <p:pic>
        <p:nvPicPr>
          <p:cNvPr id="1037" name="Picture 13" descr="Картинки по запросу маскии скульптуры Океании Африки Америк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465545"/>
            <a:ext cx="2544341" cy="3392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Анри Матисс был очарован миндалевидным разрезом глаз своей музы: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6536577" cy="4357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«Портрет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Лидии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Николаевны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Делекторской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Картинки по запросу лубок 18 ве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000108"/>
            <a:ext cx="4858284" cy="55007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285728"/>
            <a:ext cx="2286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ЛУБОК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00496" y="5715016"/>
            <a:ext cx="1622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Андре Дерен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art11.ru/kartiny_hudozhnikov/deren/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714356"/>
            <a:ext cx="39052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591</TotalTime>
  <Words>192</Words>
  <Application>Microsoft Office PowerPoint</Application>
  <PresentationFormat>Экран (4:3)</PresentationFormat>
  <Paragraphs>35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Стилизованный портрет</vt:lpstr>
      <vt:lpstr>СТИЛИЗОВАННОЕ ЛИЦО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Амадео Модильяни</vt:lpstr>
      <vt:lpstr>Презентация PowerPoint</vt:lpstr>
      <vt:lpstr>Презентация PowerPoint</vt:lpstr>
      <vt:lpstr>Пабло Пикассо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Нико Пиросмани</vt:lpstr>
      <vt:lpstr>Презентация PowerPoint</vt:lpstr>
      <vt:lpstr>МАРК ШАГАЛ</vt:lpstr>
      <vt:lpstr>Кузьма Петров - Водкин</vt:lpstr>
      <vt:lpstr>Презентация PowerPoint</vt:lpstr>
      <vt:lpstr>Презентация PowerPoint</vt:lpstr>
      <vt:lpstr>Михаил Врубель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</dc:title>
  <dc:creator>User</dc:creator>
  <cp:lastModifiedBy>Windows User</cp:lastModifiedBy>
  <cp:revision>61</cp:revision>
  <dcterms:created xsi:type="dcterms:W3CDTF">2017-04-23T17:06:35Z</dcterms:created>
  <dcterms:modified xsi:type="dcterms:W3CDTF">2019-11-27T20:22:46Z</dcterms:modified>
</cp:coreProperties>
</file>