
<file path=[Content_Types].xml><?xml version="1.0" encoding="utf-8"?>
<Types xmlns="http://schemas.openxmlformats.org/package/2006/content-types">
  <Default Extension="png" ContentType="image/png"/>
  <Default Extension="bin" ContentType="audio/unknown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8" r:id="rId2"/>
    <p:sldId id="260" r:id="rId3"/>
    <p:sldId id="261" r:id="rId4"/>
    <p:sldId id="263" r:id="rId5"/>
    <p:sldId id="262" r:id="rId6"/>
    <p:sldId id="272" r:id="rId7"/>
    <p:sldId id="274" r:id="rId8"/>
    <p:sldId id="277" r:id="rId9"/>
    <p:sldId id="318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33CC"/>
    <a:srgbClr val="61A1FF"/>
    <a:srgbClr val="FF3300"/>
    <a:srgbClr val="127A04"/>
    <a:srgbClr val="1AB206"/>
    <a:srgbClr val="0E5D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351" autoAdjust="0"/>
  </p:normalViewPr>
  <p:slideViewPr>
    <p:cSldViewPr>
      <p:cViewPr varScale="1">
        <p:scale>
          <a:sx n="62" d="100"/>
          <a:sy n="62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21D2707-31FA-4BAD-9268-1C8F433FE4F3}" type="datetimeFigureOut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96CF150-148D-49FE-BA95-2003EB8894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0695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BFFBC-3BE9-475D-98C2-6DD08F9839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08B617-311E-45F4-8B6E-F7A9885B97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4EA06-038F-486C-9B02-894153E99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29BDA2-7E63-4B43-ADBA-BBD58C8AC4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75FCD8-5A04-415D-BA9A-6AF548AB92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B19C0-813B-4ABA-9B75-A749811154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02AAA-828D-4502-8E33-A5534FD625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EF46A-0948-4C9D-B995-64972FF27F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4CEDD-2331-4451-B3F2-7932B95DFA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969AF-3515-4980-A1A0-364CC0F708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12D43E-1612-4A7E-A82D-66866C0FCC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1A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1E63D015-CEAA-4BEC-8524-25A0AE2B4A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bin"/><Relationship Id="rId6" Type="http://schemas.openxmlformats.org/officeDocument/2006/relationships/image" Target="../media/image5.wm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png"/><Relationship Id="rId10" Type="http://schemas.openxmlformats.org/officeDocument/2006/relationships/image" Target="../media/image22.jpeg"/><Relationship Id="rId4" Type="http://schemas.openxmlformats.org/officeDocument/2006/relationships/image" Target="../media/image16.png"/><Relationship Id="rId9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j02339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3357563"/>
            <a:ext cx="2813050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Рисунок 6" descr="Рисунок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510713" cy="712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928688" y="3141663"/>
            <a:ext cx="31432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Воспитатель: Куницкая Анна Валентиновна</a:t>
            </a:r>
            <a:endParaRPr lang="ru-RU" sz="2000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 flipV="1">
            <a:off x="1187450" y="898525"/>
            <a:ext cx="2808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10800000">
            <a:spAutoFit/>
          </a:bodyPr>
          <a:lstStyle/>
          <a:p>
            <a:pPr algn="ctr">
              <a:spcBef>
                <a:spcPct val="50000"/>
              </a:spcBef>
            </a:pPr>
            <a:endParaRPr lang="ru-RU"/>
          </a:p>
        </p:txBody>
      </p:sp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857250" y="785813"/>
            <a:ext cx="3500438" cy="20716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Число 10.</a:t>
            </a:r>
          </a:p>
          <a:p>
            <a:pPr algn="ctr"/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.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395288" y="333375"/>
            <a:ext cx="6192837" cy="6192838"/>
            <a:chOff x="158" y="119"/>
            <a:chExt cx="4218" cy="4082"/>
          </a:xfrm>
        </p:grpSpPr>
        <p:grpSp>
          <p:nvGrpSpPr>
            <p:cNvPr id="5136" name="Group 3"/>
            <p:cNvGrpSpPr>
              <a:grpSpLocks/>
            </p:cNvGrpSpPr>
            <p:nvPr/>
          </p:nvGrpSpPr>
          <p:grpSpPr bwMode="auto">
            <a:xfrm>
              <a:off x="158" y="119"/>
              <a:ext cx="4218" cy="4082"/>
              <a:chOff x="158" y="119"/>
              <a:chExt cx="4218" cy="4082"/>
            </a:xfrm>
          </p:grpSpPr>
          <p:sp>
            <p:nvSpPr>
              <p:cNvPr id="5161" name="Rectangle 4"/>
              <p:cNvSpPr>
                <a:spLocks noChangeArrowheads="1"/>
              </p:cNvSpPr>
              <p:nvPr/>
            </p:nvSpPr>
            <p:spPr bwMode="auto">
              <a:xfrm>
                <a:off x="2970" y="2841"/>
                <a:ext cx="1406" cy="1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20000"/>
                  </a:spcBef>
                </a:pPr>
                <a:endParaRPr lang="ru-RU" sz="2800"/>
              </a:p>
            </p:txBody>
          </p:sp>
          <p:sp>
            <p:nvSpPr>
              <p:cNvPr id="5162" name="Rectangle 5"/>
              <p:cNvSpPr>
                <a:spLocks noChangeArrowheads="1"/>
              </p:cNvSpPr>
              <p:nvPr/>
            </p:nvSpPr>
            <p:spPr bwMode="auto">
              <a:xfrm>
                <a:off x="1564" y="2841"/>
                <a:ext cx="1406" cy="1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20000"/>
                  </a:spcBef>
                </a:pPr>
                <a:endParaRPr lang="ru-RU" sz="2800"/>
              </a:p>
            </p:txBody>
          </p:sp>
          <p:sp>
            <p:nvSpPr>
              <p:cNvPr id="5163" name="Rectangle 6"/>
              <p:cNvSpPr>
                <a:spLocks noChangeArrowheads="1"/>
              </p:cNvSpPr>
              <p:nvPr/>
            </p:nvSpPr>
            <p:spPr bwMode="auto">
              <a:xfrm>
                <a:off x="158" y="2841"/>
                <a:ext cx="1406" cy="1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20000"/>
                  </a:spcBef>
                </a:pPr>
                <a:endParaRPr lang="ru-RU" sz="2800"/>
              </a:p>
            </p:txBody>
          </p:sp>
          <p:sp>
            <p:nvSpPr>
              <p:cNvPr id="5164" name="Rectangle 7"/>
              <p:cNvSpPr>
                <a:spLocks noChangeArrowheads="1"/>
              </p:cNvSpPr>
              <p:nvPr/>
            </p:nvSpPr>
            <p:spPr bwMode="auto">
              <a:xfrm>
                <a:off x="2970" y="1479"/>
                <a:ext cx="1406" cy="13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20000"/>
                  </a:spcBef>
                </a:pPr>
                <a:endParaRPr lang="ru-RU" sz="2800"/>
              </a:p>
            </p:txBody>
          </p:sp>
          <p:sp>
            <p:nvSpPr>
              <p:cNvPr id="5165" name="Rectangle 8"/>
              <p:cNvSpPr>
                <a:spLocks noChangeArrowheads="1"/>
              </p:cNvSpPr>
              <p:nvPr/>
            </p:nvSpPr>
            <p:spPr bwMode="auto">
              <a:xfrm>
                <a:off x="1564" y="1479"/>
                <a:ext cx="1406" cy="13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20000"/>
                  </a:spcBef>
                </a:pPr>
                <a:endParaRPr lang="ru-RU" sz="2800"/>
              </a:p>
            </p:txBody>
          </p:sp>
          <p:sp>
            <p:nvSpPr>
              <p:cNvPr id="5166" name="Rectangle 9"/>
              <p:cNvSpPr>
                <a:spLocks noChangeArrowheads="1"/>
              </p:cNvSpPr>
              <p:nvPr/>
            </p:nvSpPr>
            <p:spPr bwMode="auto">
              <a:xfrm>
                <a:off x="158" y="1479"/>
                <a:ext cx="1406" cy="13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20000"/>
                  </a:spcBef>
                </a:pPr>
                <a:endParaRPr lang="ru-RU" sz="2800"/>
              </a:p>
            </p:txBody>
          </p:sp>
          <p:sp>
            <p:nvSpPr>
              <p:cNvPr id="5167" name="Rectangle 10"/>
              <p:cNvSpPr>
                <a:spLocks noChangeArrowheads="1"/>
              </p:cNvSpPr>
              <p:nvPr/>
            </p:nvSpPr>
            <p:spPr bwMode="auto">
              <a:xfrm>
                <a:off x="2970" y="119"/>
                <a:ext cx="1406" cy="1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20000"/>
                  </a:spcBef>
                </a:pPr>
                <a:endParaRPr lang="ru-RU" sz="2800"/>
              </a:p>
            </p:txBody>
          </p:sp>
          <p:sp>
            <p:nvSpPr>
              <p:cNvPr id="5168" name="Rectangle 11"/>
              <p:cNvSpPr>
                <a:spLocks noChangeArrowheads="1"/>
              </p:cNvSpPr>
              <p:nvPr/>
            </p:nvSpPr>
            <p:spPr bwMode="auto">
              <a:xfrm>
                <a:off x="1564" y="119"/>
                <a:ext cx="1406" cy="1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20000"/>
                  </a:spcBef>
                </a:pPr>
                <a:endParaRPr lang="ru-RU" sz="2800"/>
              </a:p>
            </p:txBody>
          </p:sp>
          <p:sp>
            <p:nvSpPr>
              <p:cNvPr id="5169" name="Rectangle 12"/>
              <p:cNvSpPr>
                <a:spLocks noChangeArrowheads="1"/>
              </p:cNvSpPr>
              <p:nvPr/>
            </p:nvSpPr>
            <p:spPr bwMode="auto">
              <a:xfrm>
                <a:off x="158" y="119"/>
                <a:ext cx="1406" cy="1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Bef>
                    <a:spcPct val="20000"/>
                  </a:spcBef>
                </a:pPr>
                <a:endParaRPr lang="ru-RU" sz="2800"/>
              </a:p>
            </p:txBody>
          </p:sp>
          <p:sp>
            <p:nvSpPr>
              <p:cNvPr id="5170" name="Line 13"/>
              <p:cNvSpPr>
                <a:spLocks noChangeShapeType="1"/>
              </p:cNvSpPr>
              <p:nvPr/>
            </p:nvSpPr>
            <p:spPr bwMode="auto">
              <a:xfrm>
                <a:off x="158" y="119"/>
                <a:ext cx="4218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1" name="Line 14"/>
              <p:cNvSpPr>
                <a:spLocks noChangeShapeType="1"/>
              </p:cNvSpPr>
              <p:nvPr/>
            </p:nvSpPr>
            <p:spPr bwMode="auto">
              <a:xfrm>
                <a:off x="158" y="1479"/>
                <a:ext cx="421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2" name="Line 15"/>
              <p:cNvSpPr>
                <a:spLocks noChangeShapeType="1"/>
              </p:cNvSpPr>
              <p:nvPr/>
            </p:nvSpPr>
            <p:spPr bwMode="auto">
              <a:xfrm>
                <a:off x="158" y="2841"/>
                <a:ext cx="421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3" name="Line 16"/>
              <p:cNvSpPr>
                <a:spLocks noChangeShapeType="1"/>
              </p:cNvSpPr>
              <p:nvPr/>
            </p:nvSpPr>
            <p:spPr bwMode="auto">
              <a:xfrm>
                <a:off x="158" y="4201"/>
                <a:ext cx="4218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4" name="Line 17"/>
              <p:cNvSpPr>
                <a:spLocks noChangeShapeType="1"/>
              </p:cNvSpPr>
              <p:nvPr/>
            </p:nvSpPr>
            <p:spPr bwMode="auto">
              <a:xfrm>
                <a:off x="158" y="119"/>
                <a:ext cx="0" cy="4082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5" name="Line 18"/>
              <p:cNvSpPr>
                <a:spLocks noChangeShapeType="1"/>
              </p:cNvSpPr>
              <p:nvPr/>
            </p:nvSpPr>
            <p:spPr bwMode="auto">
              <a:xfrm>
                <a:off x="1564" y="119"/>
                <a:ext cx="0" cy="408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6" name="Line 19"/>
              <p:cNvSpPr>
                <a:spLocks noChangeShapeType="1"/>
              </p:cNvSpPr>
              <p:nvPr/>
            </p:nvSpPr>
            <p:spPr bwMode="auto">
              <a:xfrm>
                <a:off x="2970" y="119"/>
                <a:ext cx="0" cy="408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7" name="Line 20"/>
              <p:cNvSpPr>
                <a:spLocks noChangeShapeType="1"/>
              </p:cNvSpPr>
              <p:nvPr/>
            </p:nvSpPr>
            <p:spPr bwMode="auto">
              <a:xfrm>
                <a:off x="4376" y="119"/>
                <a:ext cx="0" cy="4082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137" name="Rectangle 21"/>
            <p:cNvSpPr>
              <a:spLocks noChangeArrowheads="1"/>
            </p:cNvSpPr>
            <p:nvPr/>
          </p:nvSpPr>
          <p:spPr bwMode="auto">
            <a:xfrm>
              <a:off x="340" y="663"/>
              <a:ext cx="998" cy="6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138" name="Rectangle 22"/>
            <p:cNvSpPr>
              <a:spLocks noChangeArrowheads="1"/>
            </p:cNvSpPr>
            <p:nvPr/>
          </p:nvSpPr>
          <p:spPr bwMode="auto">
            <a:xfrm>
              <a:off x="340" y="3430"/>
              <a:ext cx="998" cy="63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139" name="Rectangle 23"/>
            <p:cNvSpPr>
              <a:spLocks noChangeArrowheads="1"/>
            </p:cNvSpPr>
            <p:nvPr/>
          </p:nvSpPr>
          <p:spPr bwMode="auto">
            <a:xfrm>
              <a:off x="1746" y="2069"/>
              <a:ext cx="998" cy="6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140" name="Rectangle 24" descr="Широкий диагональный 2"/>
            <p:cNvSpPr>
              <a:spLocks noChangeArrowheads="1"/>
            </p:cNvSpPr>
            <p:nvPr/>
          </p:nvSpPr>
          <p:spPr bwMode="auto">
            <a:xfrm>
              <a:off x="1746" y="663"/>
              <a:ext cx="998" cy="680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141" name="Rectangle 25" descr="Широкий диагональный 2"/>
            <p:cNvSpPr>
              <a:spLocks noChangeArrowheads="1"/>
            </p:cNvSpPr>
            <p:nvPr/>
          </p:nvSpPr>
          <p:spPr bwMode="auto">
            <a:xfrm>
              <a:off x="3152" y="2024"/>
              <a:ext cx="998" cy="680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142" name="Rectangle 26" descr="Широкий диагональный 2"/>
            <p:cNvSpPr>
              <a:spLocks noChangeArrowheads="1"/>
            </p:cNvSpPr>
            <p:nvPr/>
          </p:nvSpPr>
          <p:spPr bwMode="auto">
            <a:xfrm>
              <a:off x="1746" y="3385"/>
              <a:ext cx="998" cy="680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143" name="Rectangle 27" descr="Крупная сетка"/>
            <p:cNvSpPr>
              <a:spLocks noChangeArrowheads="1"/>
            </p:cNvSpPr>
            <p:nvPr/>
          </p:nvSpPr>
          <p:spPr bwMode="auto">
            <a:xfrm>
              <a:off x="3152" y="663"/>
              <a:ext cx="998" cy="680"/>
            </a:xfrm>
            <a:prstGeom prst="rect">
              <a:avLst/>
            </a:prstGeom>
            <a:pattFill prst="lgGrid">
              <a:fgClr>
                <a:schemeClr val="tx1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144" name="Rectangle 28" descr="Крупная сетка"/>
            <p:cNvSpPr>
              <a:spLocks noChangeArrowheads="1"/>
            </p:cNvSpPr>
            <p:nvPr/>
          </p:nvSpPr>
          <p:spPr bwMode="auto">
            <a:xfrm>
              <a:off x="385" y="2024"/>
              <a:ext cx="998" cy="680"/>
            </a:xfrm>
            <a:prstGeom prst="rect">
              <a:avLst/>
            </a:prstGeom>
            <a:pattFill prst="lgGrid">
              <a:fgClr>
                <a:schemeClr val="tx1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145" name="AutoShape 29"/>
            <p:cNvSpPr>
              <a:spLocks noChangeArrowheads="1"/>
            </p:cNvSpPr>
            <p:nvPr/>
          </p:nvSpPr>
          <p:spPr bwMode="auto">
            <a:xfrm flipV="1">
              <a:off x="204" y="391"/>
              <a:ext cx="1270" cy="2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7 w 21600"/>
                <a:gd name="T13" fmla="*/ 4526 h 21600"/>
                <a:gd name="T14" fmla="*/ 17093 w 21600"/>
                <a:gd name="T15" fmla="*/ 1707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146" name="AutoShape 30"/>
            <p:cNvSpPr>
              <a:spLocks noChangeArrowheads="1"/>
            </p:cNvSpPr>
            <p:nvPr/>
          </p:nvSpPr>
          <p:spPr bwMode="auto">
            <a:xfrm flipV="1">
              <a:off x="3016" y="1752"/>
              <a:ext cx="1270" cy="2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7 w 21600"/>
                <a:gd name="T13" fmla="*/ 4526 h 21600"/>
                <a:gd name="T14" fmla="*/ 17093 w 21600"/>
                <a:gd name="T15" fmla="*/ 1707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147" name="AutoShape 31"/>
            <p:cNvSpPr>
              <a:spLocks noChangeArrowheads="1"/>
            </p:cNvSpPr>
            <p:nvPr/>
          </p:nvSpPr>
          <p:spPr bwMode="auto">
            <a:xfrm flipV="1">
              <a:off x="204" y="3158"/>
              <a:ext cx="1270" cy="2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7 w 21600"/>
                <a:gd name="T13" fmla="*/ 4526 h 21600"/>
                <a:gd name="T14" fmla="*/ 17093 w 21600"/>
                <a:gd name="T15" fmla="*/ 1707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148" name="AutoShape 32"/>
            <p:cNvSpPr>
              <a:spLocks noChangeArrowheads="1"/>
            </p:cNvSpPr>
            <p:nvPr/>
          </p:nvSpPr>
          <p:spPr bwMode="auto">
            <a:xfrm>
              <a:off x="1610" y="210"/>
              <a:ext cx="1225" cy="453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149" name="AutoShape 33"/>
            <p:cNvSpPr>
              <a:spLocks noChangeArrowheads="1"/>
            </p:cNvSpPr>
            <p:nvPr/>
          </p:nvSpPr>
          <p:spPr bwMode="auto">
            <a:xfrm>
              <a:off x="1610" y="2931"/>
              <a:ext cx="1225" cy="453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150" name="AutoShape 34"/>
            <p:cNvSpPr>
              <a:spLocks noChangeArrowheads="1"/>
            </p:cNvSpPr>
            <p:nvPr/>
          </p:nvSpPr>
          <p:spPr bwMode="auto">
            <a:xfrm>
              <a:off x="249" y="1570"/>
              <a:ext cx="1225" cy="453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151" name="AutoShape 35"/>
            <p:cNvSpPr>
              <a:spLocks noChangeArrowheads="1"/>
            </p:cNvSpPr>
            <p:nvPr/>
          </p:nvSpPr>
          <p:spPr bwMode="auto">
            <a:xfrm rot="-5400000">
              <a:off x="3492" y="-85"/>
              <a:ext cx="317" cy="1180"/>
            </a:xfrm>
            <a:prstGeom prst="flowChartDelay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152" name="AutoShape 36"/>
            <p:cNvSpPr>
              <a:spLocks noChangeArrowheads="1"/>
            </p:cNvSpPr>
            <p:nvPr/>
          </p:nvSpPr>
          <p:spPr bwMode="auto">
            <a:xfrm rot="-5400000">
              <a:off x="2086" y="1321"/>
              <a:ext cx="317" cy="1180"/>
            </a:xfrm>
            <a:prstGeom prst="flowChartDelay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153" name="Oval 37"/>
            <p:cNvSpPr>
              <a:spLocks noChangeArrowheads="1"/>
            </p:cNvSpPr>
            <p:nvPr/>
          </p:nvSpPr>
          <p:spPr bwMode="auto">
            <a:xfrm>
              <a:off x="3379" y="754"/>
              <a:ext cx="544" cy="49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154" name="Oval 38"/>
            <p:cNvSpPr>
              <a:spLocks noChangeArrowheads="1"/>
            </p:cNvSpPr>
            <p:nvPr/>
          </p:nvSpPr>
          <p:spPr bwMode="auto">
            <a:xfrm>
              <a:off x="1973" y="754"/>
              <a:ext cx="544" cy="49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155" name="Oval 39"/>
            <p:cNvSpPr>
              <a:spLocks noChangeArrowheads="1"/>
            </p:cNvSpPr>
            <p:nvPr/>
          </p:nvSpPr>
          <p:spPr bwMode="auto">
            <a:xfrm>
              <a:off x="567" y="754"/>
              <a:ext cx="544" cy="49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156" name="Oval 40"/>
            <p:cNvSpPr>
              <a:spLocks noChangeArrowheads="1"/>
            </p:cNvSpPr>
            <p:nvPr/>
          </p:nvSpPr>
          <p:spPr bwMode="auto">
            <a:xfrm>
              <a:off x="3379" y="2115"/>
              <a:ext cx="544" cy="499"/>
            </a:xfrm>
            <a:prstGeom prst="ellipse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157" name="Oval 41"/>
            <p:cNvSpPr>
              <a:spLocks noChangeArrowheads="1"/>
            </p:cNvSpPr>
            <p:nvPr/>
          </p:nvSpPr>
          <p:spPr bwMode="auto">
            <a:xfrm>
              <a:off x="1973" y="2160"/>
              <a:ext cx="544" cy="499"/>
            </a:xfrm>
            <a:prstGeom prst="ellipse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158" name="Oval 42"/>
            <p:cNvSpPr>
              <a:spLocks noChangeArrowheads="1"/>
            </p:cNvSpPr>
            <p:nvPr/>
          </p:nvSpPr>
          <p:spPr bwMode="auto">
            <a:xfrm>
              <a:off x="567" y="2115"/>
              <a:ext cx="544" cy="499"/>
            </a:xfrm>
            <a:prstGeom prst="ellipse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159" name="Oval 43"/>
            <p:cNvSpPr>
              <a:spLocks noChangeArrowheads="1"/>
            </p:cNvSpPr>
            <p:nvPr/>
          </p:nvSpPr>
          <p:spPr bwMode="auto">
            <a:xfrm>
              <a:off x="567" y="3475"/>
              <a:ext cx="544" cy="49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160" name="Oval 44"/>
            <p:cNvSpPr>
              <a:spLocks noChangeArrowheads="1"/>
            </p:cNvSpPr>
            <p:nvPr/>
          </p:nvSpPr>
          <p:spPr bwMode="auto">
            <a:xfrm>
              <a:off x="1973" y="3521"/>
              <a:ext cx="544" cy="49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Group 45"/>
          <p:cNvGrpSpPr>
            <a:grpSpLocks/>
          </p:cNvGrpSpPr>
          <p:nvPr/>
        </p:nvGrpSpPr>
        <p:grpSpPr bwMode="auto">
          <a:xfrm>
            <a:off x="7164388" y="908050"/>
            <a:ext cx="1582737" cy="1366838"/>
            <a:chOff x="4468" y="255"/>
            <a:chExt cx="1180" cy="997"/>
          </a:xfrm>
        </p:grpSpPr>
        <p:sp>
          <p:nvSpPr>
            <p:cNvPr id="5133" name="Rectangle 46" descr="Крупная сетка"/>
            <p:cNvSpPr>
              <a:spLocks noChangeArrowheads="1"/>
            </p:cNvSpPr>
            <p:nvPr/>
          </p:nvSpPr>
          <p:spPr bwMode="auto">
            <a:xfrm>
              <a:off x="4558" y="572"/>
              <a:ext cx="998" cy="680"/>
            </a:xfrm>
            <a:prstGeom prst="rect">
              <a:avLst/>
            </a:prstGeom>
            <a:pattFill prst="lgGrid">
              <a:fgClr>
                <a:schemeClr val="tx1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134" name="AutoShape 47"/>
            <p:cNvSpPr>
              <a:spLocks noChangeArrowheads="1"/>
            </p:cNvSpPr>
            <p:nvPr/>
          </p:nvSpPr>
          <p:spPr bwMode="auto">
            <a:xfrm rot="-5400000">
              <a:off x="4899" y="-176"/>
              <a:ext cx="317" cy="1180"/>
            </a:xfrm>
            <a:prstGeom prst="flowChartDelay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135" name="Oval 48"/>
            <p:cNvSpPr>
              <a:spLocks noChangeArrowheads="1"/>
            </p:cNvSpPr>
            <p:nvPr/>
          </p:nvSpPr>
          <p:spPr bwMode="auto">
            <a:xfrm>
              <a:off x="4785" y="663"/>
              <a:ext cx="544" cy="49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sp>
        <p:nvSpPr>
          <p:cNvPr id="6200" name="Text Box 56"/>
          <p:cNvSpPr txBox="1">
            <a:spLocks noChangeArrowheads="1"/>
          </p:cNvSpPr>
          <p:nvPr/>
        </p:nvSpPr>
        <p:spPr bwMode="auto">
          <a:xfrm>
            <a:off x="5292725" y="4725988"/>
            <a:ext cx="1065213" cy="187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1700" b="1">
                <a:solidFill>
                  <a:srgbClr val="FF0000"/>
                </a:solidFill>
                <a:latin typeface="Comic Sans MS" pitchFamily="66" charset="0"/>
              </a:rPr>
              <a:t>?</a:t>
            </a:r>
          </a:p>
        </p:txBody>
      </p:sp>
      <p:grpSp>
        <p:nvGrpSpPr>
          <p:cNvPr id="5" name="Группа 60"/>
          <p:cNvGrpSpPr>
            <a:grpSpLocks/>
          </p:cNvGrpSpPr>
          <p:nvPr/>
        </p:nvGrpSpPr>
        <p:grpSpPr bwMode="auto">
          <a:xfrm>
            <a:off x="7092950" y="4225925"/>
            <a:ext cx="1647825" cy="1579563"/>
            <a:chOff x="7092950" y="4225533"/>
            <a:chExt cx="1648188" cy="1579955"/>
          </a:xfrm>
        </p:grpSpPr>
        <p:sp>
          <p:nvSpPr>
            <p:cNvPr id="5130" name="Rectangle 50" descr="Крупная сетка"/>
            <p:cNvSpPr>
              <a:spLocks noChangeArrowheads="1"/>
            </p:cNvSpPr>
            <p:nvPr/>
          </p:nvSpPr>
          <p:spPr bwMode="auto">
            <a:xfrm>
              <a:off x="7275933" y="4858072"/>
              <a:ext cx="1342769" cy="947416"/>
            </a:xfrm>
            <a:prstGeom prst="rect">
              <a:avLst/>
            </a:prstGeom>
            <a:pattFill prst="lgGrid">
              <a:fgClr>
                <a:schemeClr val="tx1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131" name="AutoShape 52"/>
            <p:cNvSpPr>
              <a:spLocks noChangeArrowheads="1"/>
            </p:cNvSpPr>
            <p:nvPr/>
          </p:nvSpPr>
          <p:spPr bwMode="auto">
            <a:xfrm>
              <a:off x="7092950" y="4225533"/>
              <a:ext cx="1648188" cy="631146"/>
            </a:xfrm>
            <a:prstGeom prst="triangle">
              <a:avLst>
                <a:gd name="adj" fmla="val 50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132" name="Oval 55"/>
            <p:cNvSpPr>
              <a:spLocks noChangeArrowheads="1"/>
            </p:cNvSpPr>
            <p:nvPr/>
          </p:nvSpPr>
          <p:spPr bwMode="auto">
            <a:xfrm>
              <a:off x="7581352" y="4983466"/>
              <a:ext cx="731930" cy="69523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Группа 66"/>
          <p:cNvGrpSpPr>
            <a:grpSpLocks/>
          </p:cNvGrpSpPr>
          <p:nvPr/>
        </p:nvGrpSpPr>
        <p:grpSpPr bwMode="auto">
          <a:xfrm>
            <a:off x="7143750" y="2714625"/>
            <a:ext cx="1708150" cy="1376363"/>
            <a:chOff x="7215206" y="2714620"/>
            <a:chExt cx="1708734" cy="1376044"/>
          </a:xfrm>
        </p:grpSpPr>
        <p:sp>
          <p:nvSpPr>
            <p:cNvPr id="5127" name="AutoShape 53"/>
            <p:cNvSpPr>
              <a:spLocks noChangeArrowheads="1"/>
            </p:cNvSpPr>
            <p:nvPr/>
          </p:nvSpPr>
          <p:spPr bwMode="auto">
            <a:xfrm flipV="1">
              <a:off x="7215206" y="2714620"/>
              <a:ext cx="1708734" cy="3789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7 w 21600"/>
                <a:gd name="T13" fmla="*/ 4526 h 21600"/>
                <a:gd name="T14" fmla="*/ 17093 w 21600"/>
                <a:gd name="T15" fmla="*/ 1707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128" name="Rectangle 51" descr="Широкий диагональный 2"/>
            <p:cNvSpPr>
              <a:spLocks noChangeArrowheads="1"/>
            </p:cNvSpPr>
            <p:nvPr/>
          </p:nvSpPr>
          <p:spPr bwMode="auto">
            <a:xfrm>
              <a:off x="7429520" y="3143248"/>
              <a:ext cx="1342769" cy="947416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rgbClr val="FFFFFF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129" name="Oval 54"/>
            <p:cNvSpPr>
              <a:spLocks noChangeArrowheads="1"/>
            </p:cNvSpPr>
            <p:nvPr/>
          </p:nvSpPr>
          <p:spPr bwMode="auto">
            <a:xfrm>
              <a:off x="7735530" y="3269300"/>
              <a:ext cx="731930" cy="695236"/>
            </a:xfrm>
            <a:prstGeom prst="ellipse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6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6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-0.25973 0.5935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0" y="297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20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042988" y="368300"/>
            <a:ext cx="7920038" cy="2016125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sz="2800" b="1" i="1" dirty="0" smtClean="0"/>
              <a:t>	</a:t>
            </a:r>
            <a:r>
              <a:rPr lang="ru-RU" sz="2800" b="1" i="1" dirty="0" smtClean="0">
                <a:solidFill>
                  <a:srgbClr val="002060"/>
                </a:solidFill>
              </a:rPr>
              <a:t>	</a:t>
            </a:r>
            <a:endParaRPr lang="ru-RU" sz="4000" b="1" i="1" dirty="0" smtClean="0">
              <a:solidFill>
                <a:srgbClr val="002060"/>
              </a:solidFill>
            </a:endParaRPr>
          </a:p>
        </p:txBody>
      </p:sp>
      <p:sp>
        <p:nvSpPr>
          <p:cNvPr id="13316" name="Rectangle 4" descr="Дуб"/>
          <p:cNvSpPr>
            <a:spLocks noChangeArrowheads="1"/>
          </p:cNvSpPr>
          <p:nvPr/>
        </p:nvSpPr>
        <p:spPr bwMode="auto">
          <a:xfrm>
            <a:off x="1187450" y="3500438"/>
            <a:ext cx="5329238" cy="3024187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25400">
            <a:solidFill>
              <a:srgbClr val="996633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3317" name="AutoShape 5" descr="Почтовая бумага"/>
          <p:cNvSpPr>
            <a:spLocks noChangeArrowheads="1"/>
          </p:cNvSpPr>
          <p:nvPr/>
        </p:nvSpPr>
        <p:spPr bwMode="auto">
          <a:xfrm rot="5512361" flipV="1">
            <a:off x="5253831" y="3180557"/>
            <a:ext cx="1228725" cy="1582738"/>
          </a:xfrm>
          <a:prstGeom prst="rtTriangle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1042988" y="3357563"/>
            <a:ext cx="287337" cy="287337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3319" name="Oval 7"/>
          <p:cNvSpPr>
            <a:spLocks noChangeArrowheads="1"/>
          </p:cNvSpPr>
          <p:nvPr/>
        </p:nvSpPr>
        <p:spPr bwMode="auto">
          <a:xfrm>
            <a:off x="5148263" y="3357563"/>
            <a:ext cx="287337" cy="287337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3320" name="Oval 8"/>
          <p:cNvSpPr>
            <a:spLocks noChangeArrowheads="1"/>
          </p:cNvSpPr>
          <p:nvPr/>
        </p:nvSpPr>
        <p:spPr bwMode="auto">
          <a:xfrm>
            <a:off x="6372225" y="4437063"/>
            <a:ext cx="287338" cy="287337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3321" name="Oval 9"/>
          <p:cNvSpPr>
            <a:spLocks noChangeArrowheads="1"/>
          </p:cNvSpPr>
          <p:nvPr/>
        </p:nvSpPr>
        <p:spPr bwMode="auto">
          <a:xfrm>
            <a:off x="1042988" y="6308725"/>
            <a:ext cx="287337" cy="28733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3322" name="Oval 10"/>
          <p:cNvSpPr>
            <a:spLocks noChangeArrowheads="1"/>
          </p:cNvSpPr>
          <p:nvPr/>
        </p:nvSpPr>
        <p:spPr bwMode="auto">
          <a:xfrm>
            <a:off x="6372225" y="6308725"/>
            <a:ext cx="287338" cy="28733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3323" name="WordArt 11"/>
          <p:cNvSpPr>
            <a:spLocks noChangeArrowheads="1" noChangeShapeType="1" noTextEdit="1"/>
          </p:cNvSpPr>
          <p:nvPr/>
        </p:nvSpPr>
        <p:spPr bwMode="auto">
          <a:xfrm>
            <a:off x="1979613" y="620713"/>
            <a:ext cx="5041900" cy="151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48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Comic Sans MS"/>
            </a:endParaRPr>
          </a:p>
        </p:txBody>
      </p:sp>
      <p:pic>
        <p:nvPicPr>
          <p:cNvPr id="13324" name="Picture 12" descr="W1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6"/>
          <a:srcRect/>
          <a:stretch>
            <a:fillRect/>
          </a:stretch>
        </p:blipFill>
        <p:spPr>
          <a:xfrm rot="1401934" flipH="1">
            <a:off x="4400250" y="2180232"/>
            <a:ext cx="4159250" cy="3540581"/>
          </a:xfrm>
          <a:noFill/>
        </p:spPr>
      </p:pic>
      <p:pic>
        <p:nvPicPr>
          <p:cNvPr id="13326" name="Picture 1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ПИЛА РУЧНАЯ2.WAV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9144000" y="71739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5.92593E-6 C -0.00589 -0.01203 -0.01319 -0.01689 -0.02083 -0.02592 C -0.02638 -0.0324 -0.03211 -0.04004 -0.03888 -0.04444 C -0.04339 -0.04745 -0.04878 -0.04745 -0.05277 -0.05184 C -0.05589 -0.05508 -0.0578 -0.05995 -0.0611 -0.06296 C -0.06249 -0.06411 -0.06388 -0.0655 -0.06527 -0.06666 C -0.06926 -0.07453 -0.07551 -0.08032 -0.08055 -0.08703 C -0.08541 -0.09351 -0.0901 -0.10231 -0.09583 -0.1074 C -0.0967 -0.10925 -0.10017 -0.11249 -0.0986 -0.11296 C -0.0986 -0.11296 -0.08819 -0.10833 -0.0861 -0.1074 C -0.08472 -0.10671 -0.08194 -0.10555 -0.08194 -0.10555 C -0.07882 -0.10231 -0.07482 -0.10022 -0.07221 -0.09629 C -0.06683 -0.08819 -0.06336 -0.07569 -0.05694 -0.06851 C -0.05537 -0.06666 -0.05312 -0.06643 -0.05138 -0.06481 C -0.0493 -0.06272 -0.04792 -0.05948 -0.04583 -0.0574 C -0.0401 -0.05138 -0.03367 -0.04791 -0.02777 -0.04258 C -0.02378 -0.03448 -0.01475 -0.02175 -0.01249 -0.01296 C -0.0111 -0.0074 -0.01128 -0.00671 -0.00833 -0.00184 C -0.00711 0.00024 -0.00572 0.00209 -0.00416 0.00371 C -0.00155 0.00649 0.00417 0.01112 0.00417 0.01112 C 0.00869 0.02015 0.0172 0.02617 0.02362 0.03334 C 0.02518 0.03496 0.02622 0.03728 0.02779 0.0389 C 0.03039 0.04167 0.03612 0.0463 0.03612 0.0463 C 0.03803 0.05001 0.03924 0.05417 0.04167 0.05742 C 0.04445 0.06112 0.05001 0.06853 0.05001 0.06853 C 0.04827 0.05973 0.04411 0.05117 0.03751 0.04816 C 0.03334 0.03982 0.02692 0.03404 0.02223 0.02593 C 0.01286 0.00927 0.00417 -0.00925 -0.00694 -0.02407 C -0.0099 -0.03958 -0.00572 -0.02499 -0.01249 -0.03518 C -0.01579 -0.04027 -0.01735 -0.04721 -0.02083 -0.05184 C -0.0236 -0.05555 -0.02586 -0.05995 -0.02916 -0.06296 C -0.03055 -0.06411 -0.03211 -0.06527 -0.03333 -0.06666 C -0.04027 -0.0743 -0.03437 -0.07083 -0.04166 -0.07407 C -0.04739 -0.08171 -0.05468 -0.08772 -0.0611 -0.09444 C -0.0651 -0.0986 -0.07013 -0.10092 -0.0736 -0.10555 C -0.07621 -0.10902 -0.07794 -0.11319 -0.08055 -0.11666 C -0.08177 -0.11828 -0.08472 -0.12036 -0.08472 -0.12036 " pathEditMode="relative" ptsTypes="ffffffffffffffffffffffffffffffffffffA">
                                      <p:cBhvr>
                                        <p:cTn id="23" dur="20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864" fill="hold"/>
                                        <p:tgtEl>
                                          <p:spTgt spid="133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5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8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1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4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26"/>
                </p:tgtEl>
              </p:cMediaNode>
            </p:audio>
          </p:childTnLst>
        </p:cTn>
      </p:par>
    </p:tnLst>
    <p:bldLst>
      <p:bldP spid="13315" grpId="0" build="p"/>
      <p:bldP spid="13315" grpId="1" build="p"/>
      <p:bldP spid="13316" grpId="0" animBg="1"/>
      <p:bldP spid="13317" grpId="0" animBg="1"/>
      <p:bldP spid="13318" grpId="0" animBg="1"/>
      <p:bldP spid="13319" grpId="0" animBg="1"/>
      <p:bldP spid="13320" grpId="0" animBg="1"/>
      <p:bldP spid="13321" grpId="0" animBg="1"/>
      <p:bldP spid="13322" grpId="0" animBg="1"/>
      <p:bldP spid="133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MCj04132520000[1]"/>
          <p:cNvPicPr>
            <a:picLocks noChangeAspect="1" noChangeArrowheads="1"/>
          </p:cNvPicPr>
          <p:nvPr/>
        </p:nvPicPr>
        <p:blipFill>
          <a:blip r:embed="rId2"/>
          <a:srcRect r="28119"/>
          <a:stretch>
            <a:fillRect/>
          </a:stretch>
        </p:blipFill>
        <p:spPr bwMode="auto">
          <a:xfrm>
            <a:off x="5429250" y="1052737"/>
            <a:ext cx="3071813" cy="5476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 descr="MCj0250804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4088" y="1340769"/>
            <a:ext cx="370205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z="4800" b="1" dirty="0" smtClean="0">
              <a:solidFill>
                <a:srgbClr val="002060"/>
              </a:solidFill>
            </a:endParaRPr>
          </a:p>
        </p:txBody>
      </p:sp>
      <p:pic>
        <p:nvPicPr>
          <p:cNvPr id="10243" name="Picture 3" descr="img069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971600" y="260648"/>
            <a:ext cx="7272807" cy="626397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4572000" y="5715000"/>
            <a:ext cx="762000" cy="762000"/>
          </a:xfrm>
          <a:prstGeom prst="rect">
            <a:avLst/>
          </a:prstGeom>
          <a:solidFill>
            <a:srgbClr val="00990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9900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5638800" y="5715000"/>
            <a:ext cx="762000" cy="762000"/>
          </a:xfrm>
          <a:prstGeom prst="rect">
            <a:avLst/>
          </a:prstGeom>
          <a:solidFill>
            <a:srgbClr val="CC660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C6600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5105400" y="4953000"/>
            <a:ext cx="762000" cy="762000"/>
          </a:xfrm>
          <a:prstGeom prst="rect">
            <a:avLst/>
          </a:prstGeom>
          <a:solidFill>
            <a:srgbClr val="FF990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6781800" y="5715000"/>
            <a:ext cx="762000" cy="762000"/>
          </a:xfrm>
          <a:prstGeom prst="rect">
            <a:avLst/>
          </a:prstGeom>
          <a:solidFill>
            <a:srgbClr val="FFFF0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7848600" y="5715000"/>
            <a:ext cx="762000" cy="762000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6248400" y="4953000"/>
            <a:ext cx="762000" cy="762000"/>
          </a:xfrm>
          <a:prstGeom prst="rect">
            <a:avLst/>
          </a:prstGeom>
          <a:solidFill>
            <a:srgbClr val="FF66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66FF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5638800" y="4191000"/>
            <a:ext cx="762000" cy="762000"/>
          </a:xfrm>
          <a:prstGeom prst="rect">
            <a:avLst/>
          </a:prstGeom>
          <a:solidFill>
            <a:srgbClr val="66FF33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6FF33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7467600" y="4953000"/>
            <a:ext cx="762000" cy="762000"/>
          </a:xfrm>
          <a:prstGeom prst="rect">
            <a:avLst/>
          </a:prstGeom>
          <a:solidFill>
            <a:schemeClr val="hlink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6934200" y="4191000"/>
            <a:ext cx="762000" cy="762000"/>
          </a:xfrm>
          <a:prstGeom prst="rect">
            <a:avLst/>
          </a:prstGeom>
          <a:solidFill>
            <a:srgbClr val="3366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3366FF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9470" name="Rectangle 14"/>
          <p:cNvSpPr>
            <a:spLocks noChangeArrowheads="1"/>
          </p:cNvSpPr>
          <p:nvPr/>
        </p:nvSpPr>
        <p:spPr bwMode="auto">
          <a:xfrm>
            <a:off x="6324600" y="3429000"/>
            <a:ext cx="762000" cy="762000"/>
          </a:xfrm>
          <a:prstGeom prst="rect">
            <a:avLst/>
          </a:prstGeom>
          <a:solidFill>
            <a:srgbClr val="FFFF0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pic>
        <p:nvPicPr>
          <p:cNvPr id="15374" name="Picture 4" descr="F:\фоны\64201001_1284869724_1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7550" y="2060848"/>
            <a:ext cx="3282950" cy="4439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32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1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  <p:bldP spid="19460" grpId="0" animBg="1"/>
      <p:bldP spid="19461" grpId="0" animBg="1"/>
      <p:bldP spid="19462" grpId="0" animBg="1"/>
      <p:bldP spid="19463" grpId="0" animBg="1"/>
      <p:bldP spid="19464" grpId="0" animBg="1"/>
      <p:bldP spid="19465" grpId="0" animBg="1"/>
      <p:bldP spid="19466" grpId="0" animBg="1"/>
      <p:bldP spid="19467" grpId="0" animBg="1"/>
      <p:bldP spid="1947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Line 2"/>
          <p:cNvSpPr>
            <a:spLocks noChangeShapeType="1"/>
          </p:cNvSpPr>
          <p:nvPr/>
        </p:nvSpPr>
        <p:spPr bwMode="auto">
          <a:xfrm>
            <a:off x="6705600" y="533400"/>
            <a:ext cx="220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7" name="Line 3"/>
          <p:cNvSpPr>
            <a:spLocks noChangeShapeType="1"/>
          </p:cNvSpPr>
          <p:nvPr/>
        </p:nvSpPr>
        <p:spPr bwMode="auto">
          <a:xfrm>
            <a:off x="6705600" y="2133600"/>
            <a:ext cx="220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>
            <a:off x="8610600" y="228600"/>
            <a:ext cx="0" cy="213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>
            <a:off x="4953000" y="533400"/>
            <a:ext cx="220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>
            <a:off x="5257800" y="228600"/>
            <a:ext cx="0" cy="213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>
            <a:off x="4953000" y="2133600"/>
            <a:ext cx="220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6934200" y="228600"/>
            <a:ext cx="0" cy="213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 flipV="1">
            <a:off x="6248400" y="533400"/>
            <a:ext cx="685800" cy="609600"/>
          </a:xfrm>
          <a:prstGeom prst="line">
            <a:avLst/>
          </a:prstGeom>
          <a:noFill/>
          <a:ln w="762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 flipH="1">
            <a:off x="6324600" y="609600"/>
            <a:ext cx="533400" cy="1524000"/>
          </a:xfrm>
          <a:prstGeom prst="line">
            <a:avLst/>
          </a:prstGeom>
          <a:noFill/>
          <a:ln w="762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5" name="Oval 11"/>
          <p:cNvSpPr>
            <a:spLocks noChangeArrowheads="1"/>
          </p:cNvSpPr>
          <p:nvPr/>
        </p:nvSpPr>
        <p:spPr bwMode="auto">
          <a:xfrm rot="1106097">
            <a:off x="7021513" y="534988"/>
            <a:ext cx="914400" cy="1600200"/>
          </a:xfrm>
          <a:prstGeom prst="ellipse">
            <a:avLst/>
          </a:prstGeom>
          <a:noFill/>
          <a:ln w="76200">
            <a:solidFill>
              <a:srgbClr val="FF33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6397" name="Picture 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457200"/>
            <a:ext cx="2433638" cy="234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8" name="AutoShape 14"/>
          <p:cNvSpPr>
            <a:spLocks noChangeArrowheads="1"/>
          </p:cNvSpPr>
          <p:nvPr/>
        </p:nvSpPr>
        <p:spPr bwMode="auto">
          <a:xfrm rot="-1705272">
            <a:off x="1828800" y="1141413"/>
            <a:ext cx="2514600" cy="157162"/>
          </a:xfrm>
          <a:prstGeom prst="leftArrow">
            <a:avLst>
              <a:gd name="adj1" fmla="val 50000"/>
              <a:gd name="adj2" fmla="val 400001"/>
            </a:avLst>
          </a:prstGeom>
          <a:solidFill>
            <a:schemeClr val="bg2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9" name="Line 15"/>
          <p:cNvSpPr>
            <a:spLocks noChangeShapeType="1"/>
          </p:cNvSpPr>
          <p:nvPr/>
        </p:nvSpPr>
        <p:spPr bwMode="auto">
          <a:xfrm flipH="1">
            <a:off x="3657600" y="533400"/>
            <a:ext cx="1524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 flipH="1">
            <a:off x="3810000" y="457200"/>
            <a:ext cx="1524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01" name="Line 17"/>
          <p:cNvSpPr>
            <a:spLocks noChangeShapeType="1"/>
          </p:cNvSpPr>
          <p:nvPr/>
        </p:nvSpPr>
        <p:spPr bwMode="auto">
          <a:xfrm flipH="1">
            <a:off x="3962400" y="381000"/>
            <a:ext cx="1524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02" name="Line 18"/>
          <p:cNvSpPr>
            <a:spLocks noChangeShapeType="1"/>
          </p:cNvSpPr>
          <p:nvPr/>
        </p:nvSpPr>
        <p:spPr bwMode="auto">
          <a:xfrm flipH="1">
            <a:off x="4114800" y="304800"/>
            <a:ext cx="1524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23" name="Text Box 19"/>
          <p:cNvSpPr txBox="1">
            <a:spLocks noChangeArrowheads="1"/>
          </p:cNvSpPr>
          <p:nvPr/>
        </p:nvSpPr>
        <p:spPr bwMode="auto">
          <a:xfrm>
            <a:off x="1295400" y="1295400"/>
            <a:ext cx="76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10</a:t>
            </a:r>
          </a:p>
        </p:txBody>
      </p:sp>
      <p:sp>
        <p:nvSpPr>
          <p:cNvPr id="16404" name="Line 20"/>
          <p:cNvSpPr>
            <a:spLocks noChangeShapeType="1"/>
          </p:cNvSpPr>
          <p:nvPr/>
        </p:nvSpPr>
        <p:spPr bwMode="auto">
          <a:xfrm>
            <a:off x="4191000" y="6858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05" name="Line 21"/>
          <p:cNvSpPr>
            <a:spLocks noChangeShapeType="1"/>
          </p:cNvSpPr>
          <p:nvPr/>
        </p:nvSpPr>
        <p:spPr bwMode="auto">
          <a:xfrm>
            <a:off x="4038600" y="7620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06" name="Line 22"/>
          <p:cNvSpPr>
            <a:spLocks noChangeShapeType="1"/>
          </p:cNvSpPr>
          <p:nvPr/>
        </p:nvSpPr>
        <p:spPr bwMode="auto">
          <a:xfrm>
            <a:off x="3886200" y="8382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07" name="Line 23"/>
          <p:cNvSpPr>
            <a:spLocks noChangeShapeType="1"/>
          </p:cNvSpPr>
          <p:nvPr/>
        </p:nvSpPr>
        <p:spPr bwMode="auto">
          <a:xfrm>
            <a:off x="3733800" y="9144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1529" name="Picture 2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r="5486" b="5455"/>
          <a:stretch>
            <a:fillRect/>
          </a:stretch>
        </p:blipFill>
        <p:spPr bwMode="auto">
          <a:xfrm>
            <a:off x="3714750" y="2000250"/>
            <a:ext cx="1371600" cy="2364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30" name="Picture 2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5486" b="5455"/>
          <a:stretch>
            <a:fillRect/>
          </a:stretch>
        </p:blipFill>
        <p:spPr bwMode="auto">
          <a:xfrm>
            <a:off x="2571750" y="2000250"/>
            <a:ext cx="1447800" cy="2364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0" name="Picture 3" descr="F:\фоны\64200993_1284869669_09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36096" y="2428874"/>
            <a:ext cx="3707904" cy="4312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EDB6"/>
              </a:clrFrom>
              <a:clrTo>
                <a:srgbClr val="FFEDB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67000" y="2060848"/>
            <a:ext cx="2041525" cy="3158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14800" y="2204864"/>
            <a:ext cx="2000250" cy="3129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4621213"/>
            <a:ext cx="4267200" cy="223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 descr="850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3057580">
            <a:off x="2623343" y="5987257"/>
            <a:ext cx="3921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 descr="85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579356">
            <a:off x="1828800" y="5435600"/>
            <a:ext cx="608013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7" descr="850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634255">
            <a:off x="5638800" y="3810000"/>
            <a:ext cx="3905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8" descr="850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6019800"/>
            <a:ext cx="1498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9" descr="850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2143112">
            <a:off x="1295400" y="5638800"/>
            <a:ext cx="522288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Picture 10" descr="85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993410">
            <a:off x="7417593" y="5612607"/>
            <a:ext cx="608013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7" name="Picture 11" descr="850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106097">
            <a:off x="2743200" y="3733800"/>
            <a:ext cx="44450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8" name="Picture 12" descr="850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2329144">
            <a:off x="5715000" y="5791200"/>
            <a:ext cx="4556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9" name="Picture 13" descr="85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4086621">
            <a:off x="5741193" y="5384007"/>
            <a:ext cx="608013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0" name="Picture 14" descr="850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253096">
            <a:off x="7004050" y="5645150"/>
            <a:ext cx="44450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767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zzz\Desktop\980242e188b487699f6a08e289e5ec5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148422" cy="51571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33420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7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1821</TotalTime>
  <Words>11</Words>
  <Application>Microsoft Office PowerPoint</Application>
  <PresentationFormat>Экран (4:3)</PresentationFormat>
  <Paragraphs>6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SamForum.ws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1</cp:lastModifiedBy>
  <cp:revision>107</cp:revision>
  <dcterms:created xsi:type="dcterms:W3CDTF">2011-08-01T01:49:17Z</dcterms:created>
  <dcterms:modified xsi:type="dcterms:W3CDTF">2019-11-18T16:03:10Z</dcterms:modified>
</cp:coreProperties>
</file>