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87" d="100"/>
          <a:sy n="87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F946AC-AE4D-40E7-A758-484D3B17A44D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EE05FB-329B-44E3-8FF1-4819AAC3FDE1}">
      <dgm:prSet phldrT="[Текст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Правильное питание</a:t>
          </a:r>
          <a:endParaRPr lang="ru-RU" dirty="0">
            <a:solidFill>
              <a:srgbClr val="FFFF00"/>
            </a:solidFill>
          </a:endParaRPr>
        </a:p>
      </dgm:t>
    </dgm:pt>
    <dgm:pt modelId="{9CF6E919-2B59-4F4E-89C0-3C1DB2AA433E}" type="sibTrans" cxnId="{7B5F8968-FB98-4F17-8F6E-050D2CA2F524}">
      <dgm:prSet/>
      <dgm:spPr/>
      <dgm:t>
        <a:bodyPr/>
        <a:lstStyle/>
        <a:p>
          <a:endParaRPr lang="ru-RU"/>
        </a:p>
      </dgm:t>
    </dgm:pt>
    <dgm:pt modelId="{5F66BD3C-C2F2-4766-9376-0766D11C4C13}" type="parTrans" cxnId="{7B5F8968-FB98-4F17-8F6E-050D2CA2F524}">
      <dgm:prSet/>
      <dgm:spPr/>
      <dgm:t>
        <a:bodyPr/>
        <a:lstStyle/>
        <a:p>
          <a:endParaRPr lang="ru-RU"/>
        </a:p>
      </dgm:t>
    </dgm:pt>
    <dgm:pt modelId="{272EF10C-0AE5-4318-9E0F-4F84AA59F905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Занятия физкультурой и спортом</a:t>
          </a:r>
          <a:endParaRPr lang="ru-RU" dirty="0">
            <a:solidFill>
              <a:srgbClr val="FFFF00"/>
            </a:solidFill>
          </a:endParaRPr>
        </a:p>
      </dgm:t>
    </dgm:pt>
    <dgm:pt modelId="{D08B0235-09E7-4A24-957A-94829D8F6478}" type="parTrans" cxnId="{13408B6F-00FA-48E3-BE3C-B79F7A476A21}">
      <dgm:prSet/>
      <dgm:spPr/>
      <dgm:t>
        <a:bodyPr/>
        <a:lstStyle/>
        <a:p>
          <a:endParaRPr lang="ru-RU"/>
        </a:p>
      </dgm:t>
    </dgm:pt>
    <dgm:pt modelId="{66AC0346-329C-4F95-B7AC-C4A35D928731}" type="sibTrans" cxnId="{13408B6F-00FA-48E3-BE3C-B79F7A476A21}">
      <dgm:prSet/>
      <dgm:spPr/>
      <dgm:t>
        <a:bodyPr/>
        <a:lstStyle/>
        <a:p>
          <a:endParaRPr lang="ru-RU"/>
        </a:p>
      </dgm:t>
    </dgm:pt>
    <dgm:pt modelId="{A480FC6D-84DF-4EE9-911E-57AC0FE53E63}">
      <dgm:prSet phldrT="[Текст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Прогулки</a:t>
          </a:r>
        </a:p>
        <a:p>
          <a:r>
            <a:rPr lang="ru-RU" dirty="0" smtClean="0">
              <a:solidFill>
                <a:srgbClr val="FFFF00"/>
              </a:solidFill>
            </a:rPr>
            <a:t> на свежем воздухе</a:t>
          </a:r>
          <a:endParaRPr lang="ru-RU" dirty="0">
            <a:solidFill>
              <a:srgbClr val="FFFF00"/>
            </a:solidFill>
          </a:endParaRPr>
        </a:p>
      </dgm:t>
    </dgm:pt>
    <dgm:pt modelId="{973A9D0F-D95E-4154-A49C-395EEF87F53A}" type="parTrans" cxnId="{4D922A9B-17BF-4682-B82B-0C7A70F562BD}">
      <dgm:prSet/>
      <dgm:spPr/>
      <dgm:t>
        <a:bodyPr/>
        <a:lstStyle/>
        <a:p>
          <a:endParaRPr lang="ru-RU"/>
        </a:p>
      </dgm:t>
    </dgm:pt>
    <dgm:pt modelId="{DF81F47F-190B-4353-A625-0667E9884DB7}" type="sibTrans" cxnId="{4D922A9B-17BF-4682-B82B-0C7A70F562BD}">
      <dgm:prSet/>
      <dgm:spPr/>
      <dgm:t>
        <a:bodyPr/>
        <a:lstStyle/>
        <a:p>
          <a:endParaRPr lang="ru-RU"/>
        </a:p>
      </dgm:t>
    </dgm:pt>
    <dgm:pt modelId="{598BF815-DC23-4CCB-9411-3D36DE79A79B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400" dirty="0" smtClean="0">
              <a:solidFill>
                <a:srgbClr val="FFFF00"/>
              </a:solidFill>
            </a:rPr>
            <a:t>Отсутствие вредных привычек</a:t>
          </a:r>
          <a:endParaRPr lang="ru-RU" sz="2400" dirty="0">
            <a:solidFill>
              <a:srgbClr val="FFFF00"/>
            </a:solidFill>
          </a:endParaRPr>
        </a:p>
      </dgm:t>
    </dgm:pt>
    <dgm:pt modelId="{403B77DA-A50C-4745-98CB-692FD731DA72}" type="parTrans" cxnId="{67903C82-AAFE-4BDD-A26E-FB91A709A941}">
      <dgm:prSet/>
      <dgm:spPr/>
      <dgm:t>
        <a:bodyPr/>
        <a:lstStyle/>
        <a:p>
          <a:endParaRPr lang="ru-RU"/>
        </a:p>
      </dgm:t>
    </dgm:pt>
    <dgm:pt modelId="{D49F71B0-3505-4364-87CA-587193406BD7}" type="sibTrans" cxnId="{67903C82-AAFE-4BDD-A26E-FB91A709A941}">
      <dgm:prSet/>
      <dgm:spPr/>
      <dgm:t>
        <a:bodyPr/>
        <a:lstStyle/>
        <a:p>
          <a:endParaRPr lang="ru-RU"/>
        </a:p>
      </dgm:t>
    </dgm:pt>
    <dgm:pt modelId="{016D07F3-D0C0-4214-AC8E-AD6134C154EF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Режим дня</a:t>
          </a:r>
          <a:endParaRPr lang="ru-RU" dirty="0">
            <a:solidFill>
              <a:srgbClr val="FFFF00"/>
            </a:solidFill>
          </a:endParaRPr>
        </a:p>
      </dgm:t>
    </dgm:pt>
    <dgm:pt modelId="{2A0A8824-8B17-4A5D-B307-1B7BF0AAD50D}" type="parTrans" cxnId="{A0BAC4AD-CD54-470A-B0AB-972439CF277A}">
      <dgm:prSet/>
      <dgm:spPr/>
      <dgm:t>
        <a:bodyPr/>
        <a:lstStyle/>
        <a:p>
          <a:endParaRPr lang="ru-RU"/>
        </a:p>
      </dgm:t>
    </dgm:pt>
    <dgm:pt modelId="{B17C4030-A6F9-4E32-BDE0-DD21C70BCDA1}" type="sibTrans" cxnId="{A0BAC4AD-CD54-470A-B0AB-972439CF277A}">
      <dgm:prSet/>
      <dgm:spPr/>
      <dgm:t>
        <a:bodyPr/>
        <a:lstStyle/>
        <a:p>
          <a:endParaRPr lang="ru-RU"/>
        </a:p>
      </dgm:t>
    </dgm:pt>
    <dgm:pt modelId="{887BBCD4-89B1-4BB0-9D02-84BF59C12117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endParaRPr lang="ru-RU" sz="1500" dirty="0"/>
        </a:p>
      </dgm:t>
    </dgm:pt>
    <dgm:pt modelId="{4C95312B-54EE-4440-BB3B-72B5051F4D51}" type="parTrans" cxnId="{E3614E3B-A106-4B7B-9B86-442DD14B7E09}">
      <dgm:prSet/>
      <dgm:spPr/>
      <dgm:t>
        <a:bodyPr/>
        <a:lstStyle/>
        <a:p>
          <a:endParaRPr lang="ru-RU"/>
        </a:p>
      </dgm:t>
    </dgm:pt>
    <dgm:pt modelId="{4ADDD99C-A29E-4561-887C-DDC70835BE0B}" type="sibTrans" cxnId="{E3614E3B-A106-4B7B-9B86-442DD14B7E09}">
      <dgm:prSet/>
      <dgm:spPr/>
      <dgm:t>
        <a:bodyPr/>
        <a:lstStyle/>
        <a:p>
          <a:endParaRPr lang="ru-RU"/>
        </a:p>
      </dgm:t>
    </dgm:pt>
    <dgm:pt modelId="{0789C02E-49A2-4809-9C7B-13970FA35E7D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Положительные эмоции</a:t>
          </a:r>
          <a:endParaRPr lang="ru-RU" dirty="0">
            <a:solidFill>
              <a:srgbClr val="FFFF00"/>
            </a:solidFill>
          </a:endParaRPr>
        </a:p>
      </dgm:t>
    </dgm:pt>
    <dgm:pt modelId="{BD024F0E-B732-4F2B-B331-DD7020DAFAA7}" type="sibTrans" cxnId="{85FD921F-AC2A-41A0-9054-9DA12109DFF7}">
      <dgm:prSet/>
      <dgm:spPr/>
      <dgm:t>
        <a:bodyPr/>
        <a:lstStyle/>
        <a:p>
          <a:endParaRPr lang="ru-RU"/>
        </a:p>
      </dgm:t>
    </dgm:pt>
    <dgm:pt modelId="{C37CC192-A0AD-406A-9275-F5CD3F077930}" type="parTrans" cxnId="{85FD921F-AC2A-41A0-9054-9DA12109DFF7}">
      <dgm:prSet/>
      <dgm:spPr/>
      <dgm:t>
        <a:bodyPr/>
        <a:lstStyle/>
        <a:p>
          <a:endParaRPr lang="ru-RU"/>
        </a:p>
      </dgm:t>
    </dgm:pt>
    <dgm:pt modelId="{FCCE0040-9B5A-43DE-AA4D-C352E55EB0F5}" type="pres">
      <dgm:prSet presAssocID="{5DF946AC-AE4D-40E7-A758-484D3B17A44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A9752C-C75C-41AC-ABFD-39FA1FB51A05}" type="pres">
      <dgm:prSet presAssocID="{5EEE05FB-329B-44E3-8FF1-4819AAC3FDE1}" presName="node" presStyleLbl="node1" presStyleIdx="0" presStyleCnt="6" custScaleX="47687" custScaleY="30218" custLinFactNeighborX="-32353" custLinFactNeighborY="-28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22259-8E23-4256-A1A4-A4A4FD71E261}" type="pres">
      <dgm:prSet presAssocID="{9CF6E919-2B59-4F4E-89C0-3C1DB2AA433E}" presName="sibTrans" presStyleCnt="0"/>
      <dgm:spPr/>
    </dgm:pt>
    <dgm:pt modelId="{105FE6E3-DD3A-4026-8434-BFCCDAC92852}" type="pres">
      <dgm:prSet presAssocID="{272EF10C-0AE5-4318-9E0F-4F84AA59F905}" presName="node" presStyleLbl="node1" presStyleIdx="1" presStyleCnt="6" custScaleX="49335" custScaleY="30218" custLinFactNeighborX="10222" custLinFactNeighborY="44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D5171-CF9C-4741-A9E3-DF24DAC2519B}" type="pres">
      <dgm:prSet presAssocID="{66AC0346-329C-4F95-B7AC-C4A35D928731}" presName="sibTrans" presStyleCnt="0"/>
      <dgm:spPr/>
    </dgm:pt>
    <dgm:pt modelId="{8D16E601-A5A3-4A0A-AA88-757A9498D4E9}" type="pres">
      <dgm:prSet presAssocID="{A480FC6D-84DF-4EE9-911E-57AC0FE53E63}" presName="node" presStyleLbl="node1" presStyleIdx="2" presStyleCnt="6" custScaleX="48111" custScaleY="30218" custLinFactNeighborX="-8615" custLinFactNeighborY="-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9AB9EC-12A0-43EB-817D-DFFDE79875B5}" type="pres">
      <dgm:prSet presAssocID="{DF81F47F-190B-4353-A625-0667E9884DB7}" presName="sibTrans" presStyleCnt="0"/>
      <dgm:spPr/>
    </dgm:pt>
    <dgm:pt modelId="{F4DE419D-A9CC-4D5A-8FDF-567E3C5F677B}" type="pres">
      <dgm:prSet presAssocID="{598BF815-DC23-4CCB-9411-3D36DE79A79B}" presName="node" presStyleLbl="node1" presStyleIdx="3" presStyleCnt="6" custScaleX="48702" custScaleY="28658" custLinFactNeighborX="-66726" custLinFactNeighborY="44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FD27C-AE38-419C-B03E-6160024A1F11}" type="pres">
      <dgm:prSet presAssocID="{D49F71B0-3505-4364-87CA-587193406BD7}" presName="sibTrans" presStyleCnt="0"/>
      <dgm:spPr/>
    </dgm:pt>
    <dgm:pt modelId="{CD6B227C-26B4-42AB-B64A-ABF4D825D08F}" type="pres">
      <dgm:prSet presAssocID="{0789C02E-49A2-4809-9C7B-13970FA35E7D}" presName="node" presStyleLbl="node1" presStyleIdx="4" presStyleCnt="6" custScaleX="46582" custScaleY="30218" custLinFactNeighborX="70410" custLinFactNeighborY="-1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C10EF-C44B-42E3-95AE-E29B283F8C5D}" type="pres">
      <dgm:prSet presAssocID="{BD024F0E-B732-4F2B-B331-DD7020DAFAA7}" presName="sibTrans" presStyleCnt="0"/>
      <dgm:spPr/>
    </dgm:pt>
    <dgm:pt modelId="{E126D9ED-1798-42B5-8306-82043CC577DD}" type="pres">
      <dgm:prSet presAssocID="{016D07F3-D0C0-4214-AC8E-AD6134C154EF}" presName="node" presStyleLbl="node1" presStyleIdx="5" presStyleCnt="6" custScaleX="48797" custScaleY="27480" custLinFactNeighborX="18258" custLinFactNeighborY="-93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F8968-FB98-4F17-8F6E-050D2CA2F524}" srcId="{5DF946AC-AE4D-40E7-A758-484D3B17A44D}" destId="{5EEE05FB-329B-44E3-8FF1-4819AAC3FDE1}" srcOrd="0" destOrd="0" parTransId="{5F66BD3C-C2F2-4766-9376-0766D11C4C13}" sibTransId="{9CF6E919-2B59-4F4E-89C0-3C1DB2AA433E}"/>
    <dgm:cxn modelId="{85FD921F-AC2A-41A0-9054-9DA12109DFF7}" srcId="{5DF946AC-AE4D-40E7-A758-484D3B17A44D}" destId="{0789C02E-49A2-4809-9C7B-13970FA35E7D}" srcOrd="4" destOrd="0" parTransId="{C37CC192-A0AD-406A-9275-F5CD3F077930}" sibTransId="{BD024F0E-B732-4F2B-B331-DD7020DAFAA7}"/>
    <dgm:cxn modelId="{804E31A9-FB6A-4D76-B4A3-FAF3A935BA64}" type="presOf" srcId="{5DF946AC-AE4D-40E7-A758-484D3B17A44D}" destId="{FCCE0040-9B5A-43DE-AA4D-C352E55EB0F5}" srcOrd="0" destOrd="0" presId="urn:microsoft.com/office/officeart/2005/8/layout/default#1"/>
    <dgm:cxn modelId="{721A67AE-78AA-4829-90AB-1908F70EA848}" type="presOf" srcId="{5EEE05FB-329B-44E3-8FF1-4819AAC3FDE1}" destId="{30A9752C-C75C-41AC-ABFD-39FA1FB51A05}" srcOrd="0" destOrd="0" presId="urn:microsoft.com/office/officeart/2005/8/layout/default#1"/>
    <dgm:cxn modelId="{A0BAC4AD-CD54-470A-B0AB-972439CF277A}" srcId="{5DF946AC-AE4D-40E7-A758-484D3B17A44D}" destId="{016D07F3-D0C0-4214-AC8E-AD6134C154EF}" srcOrd="5" destOrd="0" parTransId="{2A0A8824-8B17-4A5D-B307-1B7BF0AAD50D}" sibTransId="{B17C4030-A6F9-4E32-BDE0-DD21C70BCDA1}"/>
    <dgm:cxn modelId="{2D221716-CD66-4B52-98DB-3BE58E72F2C1}" type="presOf" srcId="{598BF815-DC23-4CCB-9411-3D36DE79A79B}" destId="{F4DE419D-A9CC-4D5A-8FDF-567E3C5F677B}" srcOrd="0" destOrd="0" presId="urn:microsoft.com/office/officeart/2005/8/layout/default#1"/>
    <dgm:cxn modelId="{C8D8085A-42B9-438D-9725-CB8662FB6103}" type="presOf" srcId="{0789C02E-49A2-4809-9C7B-13970FA35E7D}" destId="{CD6B227C-26B4-42AB-B64A-ABF4D825D08F}" srcOrd="0" destOrd="0" presId="urn:microsoft.com/office/officeart/2005/8/layout/default#1"/>
    <dgm:cxn modelId="{2E8F5258-353E-49C9-AF06-6D4947CA6271}" type="presOf" srcId="{016D07F3-D0C0-4214-AC8E-AD6134C154EF}" destId="{E126D9ED-1798-42B5-8306-82043CC577DD}" srcOrd="0" destOrd="0" presId="urn:microsoft.com/office/officeart/2005/8/layout/default#1"/>
    <dgm:cxn modelId="{67903C82-AAFE-4BDD-A26E-FB91A709A941}" srcId="{5DF946AC-AE4D-40E7-A758-484D3B17A44D}" destId="{598BF815-DC23-4CCB-9411-3D36DE79A79B}" srcOrd="3" destOrd="0" parTransId="{403B77DA-A50C-4745-98CB-692FD731DA72}" sibTransId="{D49F71B0-3505-4364-87CA-587193406BD7}"/>
    <dgm:cxn modelId="{196BFAB4-FDAF-44FF-A15C-2E2D734FD3F3}" type="presOf" srcId="{887BBCD4-89B1-4BB0-9D02-84BF59C12117}" destId="{F4DE419D-A9CC-4D5A-8FDF-567E3C5F677B}" srcOrd="0" destOrd="1" presId="urn:microsoft.com/office/officeart/2005/8/layout/default#1"/>
    <dgm:cxn modelId="{E3614E3B-A106-4B7B-9B86-442DD14B7E09}" srcId="{598BF815-DC23-4CCB-9411-3D36DE79A79B}" destId="{887BBCD4-89B1-4BB0-9D02-84BF59C12117}" srcOrd="0" destOrd="0" parTransId="{4C95312B-54EE-4440-BB3B-72B5051F4D51}" sibTransId="{4ADDD99C-A29E-4561-887C-DDC70835BE0B}"/>
    <dgm:cxn modelId="{CE13541A-BA5B-471D-A848-809026D50426}" type="presOf" srcId="{272EF10C-0AE5-4318-9E0F-4F84AA59F905}" destId="{105FE6E3-DD3A-4026-8434-BFCCDAC92852}" srcOrd="0" destOrd="0" presId="urn:microsoft.com/office/officeart/2005/8/layout/default#1"/>
    <dgm:cxn modelId="{4D922A9B-17BF-4682-B82B-0C7A70F562BD}" srcId="{5DF946AC-AE4D-40E7-A758-484D3B17A44D}" destId="{A480FC6D-84DF-4EE9-911E-57AC0FE53E63}" srcOrd="2" destOrd="0" parTransId="{973A9D0F-D95E-4154-A49C-395EEF87F53A}" sibTransId="{DF81F47F-190B-4353-A625-0667E9884DB7}"/>
    <dgm:cxn modelId="{13408B6F-00FA-48E3-BE3C-B79F7A476A21}" srcId="{5DF946AC-AE4D-40E7-A758-484D3B17A44D}" destId="{272EF10C-0AE5-4318-9E0F-4F84AA59F905}" srcOrd="1" destOrd="0" parTransId="{D08B0235-09E7-4A24-957A-94829D8F6478}" sibTransId="{66AC0346-329C-4F95-B7AC-C4A35D928731}"/>
    <dgm:cxn modelId="{CA2626C9-7531-42D2-BE64-BA6C509E50FF}" type="presOf" srcId="{A480FC6D-84DF-4EE9-911E-57AC0FE53E63}" destId="{8D16E601-A5A3-4A0A-AA88-757A9498D4E9}" srcOrd="0" destOrd="0" presId="urn:microsoft.com/office/officeart/2005/8/layout/default#1"/>
    <dgm:cxn modelId="{310F11DD-9C82-4F79-8C71-6253C211105C}" type="presParOf" srcId="{FCCE0040-9B5A-43DE-AA4D-C352E55EB0F5}" destId="{30A9752C-C75C-41AC-ABFD-39FA1FB51A05}" srcOrd="0" destOrd="0" presId="urn:microsoft.com/office/officeart/2005/8/layout/default#1"/>
    <dgm:cxn modelId="{1F6ED590-8D7C-4A60-A2D9-36E7D7A53ACD}" type="presParOf" srcId="{FCCE0040-9B5A-43DE-AA4D-C352E55EB0F5}" destId="{9EE22259-8E23-4256-A1A4-A4A4FD71E261}" srcOrd="1" destOrd="0" presId="urn:microsoft.com/office/officeart/2005/8/layout/default#1"/>
    <dgm:cxn modelId="{0FF85B29-DDAF-454B-8A7C-D85B9C16CCA1}" type="presParOf" srcId="{FCCE0040-9B5A-43DE-AA4D-C352E55EB0F5}" destId="{105FE6E3-DD3A-4026-8434-BFCCDAC92852}" srcOrd="2" destOrd="0" presId="urn:microsoft.com/office/officeart/2005/8/layout/default#1"/>
    <dgm:cxn modelId="{7907BC3A-A6EA-401C-A7CC-511A368929B8}" type="presParOf" srcId="{FCCE0040-9B5A-43DE-AA4D-C352E55EB0F5}" destId="{11ED5171-CF9C-4741-A9E3-DF24DAC2519B}" srcOrd="3" destOrd="0" presId="urn:microsoft.com/office/officeart/2005/8/layout/default#1"/>
    <dgm:cxn modelId="{FAA1B271-244A-40C8-9311-69F1413C92A5}" type="presParOf" srcId="{FCCE0040-9B5A-43DE-AA4D-C352E55EB0F5}" destId="{8D16E601-A5A3-4A0A-AA88-757A9498D4E9}" srcOrd="4" destOrd="0" presId="urn:microsoft.com/office/officeart/2005/8/layout/default#1"/>
    <dgm:cxn modelId="{F2D2BCFA-DD20-497C-AADB-D7221FE55894}" type="presParOf" srcId="{FCCE0040-9B5A-43DE-AA4D-C352E55EB0F5}" destId="{009AB9EC-12A0-43EB-817D-DFFDE79875B5}" srcOrd="5" destOrd="0" presId="urn:microsoft.com/office/officeart/2005/8/layout/default#1"/>
    <dgm:cxn modelId="{3E577FCB-56C1-4E30-AB07-CB14528A2968}" type="presParOf" srcId="{FCCE0040-9B5A-43DE-AA4D-C352E55EB0F5}" destId="{F4DE419D-A9CC-4D5A-8FDF-567E3C5F677B}" srcOrd="6" destOrd="0" presId="urn:microsoft.com/office/officeart/2005/8/layout/default#1"/>
    <dgm:cxn modelId="{13FD2911-3AD0-4C67-BAC1-912CE5675CE4}" type="presParOf" srcId="{FCCE0040-9B5A-43DE-AA4D-C352E55EB0F5}" destId="{C32FD27C-AE38-419C-B03E-6160024A1F11}" srcOrd="7" destOrd="0" presId="urn:microsoft.com/office/officeart/2005/8/layout/default#1"/>
    <dgm:cxn modelId="{9EAACEA8-6A12-4755-8E23-79DECBF0F3E0}" type="presParOf" srcId="{FCCE0040-9B5A-43DE-AA4D-C352E55EB0F5}" destId="{CD6B227C-26B4-42AB-B64A-ABF4D825D08F}" srcOrd="8" destOrd="0" presId="urn:microsoft.com/office/officeart/2005/8/layout/default#1"/>
    <dgm:cxn modelId="{C969C32F-1B76-481C-82AF-582932741A18}" type="presParOf" srcId="{FCCE0040-9B5A-43DE-AA4D-C352E55EB0F5}" destId="{955C10EF-C44B-42E3-95AE-E29B283F8C5D}" srcOrd="9" destOrd="0" presId="urn:microsoft.com/office/officeart/2005/8/layout/default#1"/>
    <dgm:cxn modelId="{9A48B77B-490C-433D-8C20-34BA905BA9EE}" type="presParOf" srcId="{FCCE0040-9B5A-43DE-AA4D-C352E55EB0F5}" destId="{E126D9ED-1798-42B5-8306-82043CC577DD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9752C-C75C-41AC-ABFD-39FA1FB51A05}">
      <dsp:nvSpPr>
        <dsp:cNvPr id="0" name=""/>
        <dsp:cNvSpPr/>
      </dsp:nvSpPr>
      <dsp:spPr>
        <a:xfrm>
          <a:off x="0" y="0"/>
          <a:ext cx="3100468" cy="1178811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Правильное питание</a:t>
          </a:r>
          <a:endParaRPr lang="ru-RU" sz="2300" kern="1200" dirty="0">
            <a:solidFill>
              <a:srgbClr val="FFFF00"/>
            </a:solidFill>
          </a:endParaRPr>
        </a:p>
      </dsp:txBody>
      <dsp:txXfrm>
        <a:off x="0" y="0"/>
        <a:ext cx="3100468" cy="1178811"/>
      </dsp:txXfrm>
    </dsp:sp>
    <dsp:sp modelId="{105FE6E3-DD3A-4026-8434-BFCCDAC92852}">
      <dsp:nvSpPr>
        <dsp:cNvPr id="0" name=""/>
        <dsp:cNvSpPr/>
      </dsp:nvSpPr>
      <dsp:spPr>
        <a:xfrm>
          <a:off x="5021983" y="1728661"/>
          <a:ext cx="3207616" cy="1178811"/>
        </a:xfrm>
        <a:prstGeom prst="rect">
          <a:avLst/>
        </a:prstGeom>
        <a:gradFill rotWithShape="1">
          <a:gsLst>
            <a:gs pos="0">
              <a:schemeClr val="accent1">
                <a:tint val="98000"/>
                <a:shade val="25000"/>
                <a:satMod val="250000"/>
              </a:schemeClr>
            </a:gs>
            <a:gs pos="68000">
              <a:schemeClr val="accent1">
                <a:tint val="86000"/>
                <a:satMod val="11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1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Занятия физкультурой и спортом</a:t>
          </a:r>
          <a:endParaRPr lang="ru-RU" sz="2300" kern="1200" dirty="0">
            <a:solidFill>
              <a:srgbClr val="FFFF00"/>
            </a:solidFill>
          </a:endParaRPr>
        </a:p>
      </dsp:txBody>
      <dsp:txXfrm>
        <a:off x="5021983" y="1728661"/>
        <a:ext cx="3207616" cy="1178811"/>
      </dsp:txXfrm>
    </dsp:sp>
    <dsp:sp modelId="{8D16E601-A5A3-4A0A-AA88-757A9498D4E9}">
      <dsp:nvSpPr>
        <dsp:cNvPr id="0" name=""/>
        <dsp:cNvSpPr/>
      </dsp:nvSpPr>
      <dsp:spPr>
        <a:xfrm>
          <a:off x="82344" y="1656674"/>
          <a:ext cx="3128035" cy="1178811"/>
        </a:xfrm>
        <a:prstGeom prst="rect">
          <a:avLst/>
        </a:prstGeom>
        <a:gradFill rotWithShape="1">
          <a:gsLst>
            <a:gs pos="0">
              <a:schemeClr val="accent5">
                <a:tint val="98000"/>
                <a:shade val="25000"/>
                <a:satMod val="250000"/>
              </a:schemeClr>
            </a:gs>
            <a:gs pos="68000">
              <a:schemeClr val="accent5">
                <a:tint val="86000"/>
                <a:satMod val="115000"/>
              </a:schemeClr>
            </a:gs>
            <a:gs pos="100000">
              <a:schemeClr val="accent5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5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Прогулки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 на свежем воздухе</a:t>
          </a:r>
          <a:endParaRPr lang="ru-RU" sz="2300" kern="1200" dirty="0">
            <a:solidFill>
              <a:srgbClr val="FFFF00"/>
            </a:solidFill>
          </a:endParaRPr>
        </a:p>
      </dsp:txBody>
      <dsp:txXfrm>
        <a:off x="82344" y="1656674"/>
        <a:ext cx="3128035" cy="1178811"/>
      </dsp:txXfrm>
    </dsp:sp>
    <dsp:sp modelId="{F4DE419D-A9CC-4D5A-8FDF-567E3C5F677B}">
      <dsp:nvSpPr>
        <dsp:cNvPr id="0" name=""/>
        <dsp:cNvSpPr/>
      </dsp:nvSpPr>
      <dsp:spPr>
        <a:xfrm>
          <a:off x="82344" y="3600866"/>
          <a:ext cx="3166460" cy="1117955"/>
        </a:xfrm>
        <a:prstGeom prst="rect">
          <a:avLst/>
        </a:prstGeom>
        <a:gradFill rotWithShape="1">
          <a:gsLst>
            <a:gs pos="0">
              <a:schemeClr val="accent6">
                <a:tint val="98000"/>
                <a:shade val="25000"/>
                <a:satMod val="250000"/>
              </a:schemeClr>
            </a:gs>
            <a:gs pos="68000">
              <a:schemeClr val="accent6">
                <a:tint val="86000"/>
                <a:satMod val="115000"/>
              </a:schemeClr>
            </a:gs>
            <a:gs pos="100000">
              <a:schemeClr val="accent6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FFFF00"/>
              </a:solidFill>
            </a:rPr>
            <a:t>Отсутствие вредных привычек</a:t>
          </a:r>
          <a:endParaRPr lang="ru-RU" sz="2400" kern="1200" dirty="0">
            <a:solidFill>
              <a:srgbClr val="FFFF0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82344" y="3600866"/>
        <a:ext cx="3166460" cy="1117955"/>
      </dsp:txXfrm>
    </dsp:sp>
    <dsp:sp modelId="{CD6B227C-26B4-42AB-B64A-ABF4D825D08F}">
      <dsp:nvSpPr>
        <dsp:cNvPr id="0" name=""/>
        <dsp:cNvSpPr/>
      </dsp:nvSpPr>
      <dsp:spPr>
        <a:xfrm>
          <a:off x="5200975" y="3600853"/>
          <a:ext cx="3028624" cy="1178811"/>
        </a:xfrm>
        <a:prstGeom prst="rect">
          <a:avLst/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Положительные эмоции</a:t>
          </a:r>
          <a:endParaRPr lang="ru-RU" sz="2300" kern="1200" dirty="0">
            <a:solidFill>
              <a:srgbClr val="FFFF00"/>
            </a:solidFill>
          </a:endParaRPr>
        </a:p>
      </dsp:txBody>
      <dsp:txXfrm>
        <a:off x="5200975" y="3600853"/>
        <a:ext cx="3028624" cy="1178811"/>
      </dsp:txXfrm>
    </dsp:sp>
    <dsp:sp modelId="{E126D9ED-1798-42B5-8306-82043CC577DD}">
      <dsp:nvSpPr>
        <dsp:cNvPr id="0" name=""/>
        <dsp:cNvSpPr/>
      </dsp:nvSpPr>
      <dsp:spPr>
        <a:xfrm>
          <a:off x="5056962" y="72494"/>
          <a:ext cx="3172637" cy="1072001"/>
        </a:xfrm>
        <a:prstGeom prst="rect">
          <a:avLst/>
        </a:prstGeom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FFFF00"/>
              </a:solidFill>
            </a:rPr>
            <a:t>Режим дня</a:t>
          </a:r>
          <a:endParaRPr lang="ru-RU" sz="2300" kern="1200" dirty="0">
            <a:solidFill>
              <a:srgbClr val="FFFF00"/>
            </a:solidFill>
          </a:endParaRPr>
        </a:p>
      </dsp:txBody>
      <dsp:txXfrm>
        <a:off x="5056962" y="72494"/>
        <a:ext cx="3172637" cy="1072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6008F4-B1BD-4268-80E9-5320F02CB7D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A501E4-51BE-4D55-8A96-7A548FCBD0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96143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>
                <a:solidFill>
                  <a:srgbClr val="FFC000"/>
                </a:solidFill>
              </a:rPr>
              <a:t>Здоровое питание</a:t>
            </a:r>
            <a:endParaRPr lang="ru-RU" sz="6000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057852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Автор: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Воспитатель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 </a:t>
            </a:r>
            <a:r>
              <a:rPr lang="ru-RU" b="1" i="1" dirty="0" smtClean="0">
                <a:solidFill>
                  <a:srgbClr val="FFC000"/>
                </a:solidFill>
              </a:rPr>
              <a:t>МБОУ «СОШ № 6»</a:t>
            </a:r>
            <a:endParaRPr lang="ru-RU" b="1" i="1" dirty="0" smtClean="0">
              <a:solidFill>
                <a:srgbClr val="FFC000"/>
              </a:solidFill>
            </a:endParaRPr>
          </a:p>
          <a:p>
            <a:r>
              <a:rPr lang="ru-RU" b="1" i="1" dirty="0" smtClean="0">
                <a:solidFill>
                  <a:srgbClr val="FFC000"/>
                </a:solidFill>
              </a:rPr>
              <a:t>Голубева А.В</a:t>
            </a:r>
            <a:r>
              <a:rPr lang="ru-RU" b="1" i="1" dirty="0" smtClean="0">
                <a:solidFill>
                  <a:srgbClr val="FFC000"/>
                </a:solidFill>
              </a:rPr>
              <a:t>.</a:t>
            </a:r>
            <a:endParaRPr lang="ru-RU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Слагаемые здоровья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600" cy="4840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4211960" y="1556792"/>
            <a:ext cx="914400" cy="424847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З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Д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Р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О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В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Е</a:t>
            </a:r>
          </a:p>
          <a:p>
            <a:pPr algn="ctr"/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91880" y="1772816"/>
            <a:ext cx="7200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076056" y="1844824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07904" y="371703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5148064" y="371703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707904" y="4797152"/>
            <a:ext cx="57606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5076056" y="4869160"/>
            <a:ext cx="57606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Что такое правильное питание?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колбас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71612"/>
            <a:ext cx="2619393" cy="1785950"/>
          </a:xfrm>
        </p:spPr>
      </p:pic>
      <p:pic>
        <p:nvPicPr>
          <p:cNvPr id="9" name="Рисунок 8" descr="молок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1571612"/>
            <a:ext cx="2285984" cy="1643074"/>
          </a:xfrm>
          <a:prstGeom prst="rect">
            <a:avLst/>
          </a:prstGeom>
        </p:spPr>
      </p:pic>
      <p:pic>
        <p:nvPicPr>
          <p:cNvPr id="10" name="Рисунок 9" descr="овощ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29198"/>
            <a:ext cx="2286016" cy="1714512"/>
          </a:xfrm>
          <a:prstGeom prst="rect">
            <a:avLst/>
          </a:prstGeom>
        </p:spPr>
      </p:pic>
      <p:pic>
        <p:nvPicPr>
          <p:cNvPr id="11" name="Рисунок 10" descr="режим питан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1285860"/>
            <a:ext cx="2071682" cy="2071682"/>
          </a:xfrm>
          <a:prstGeom prst="rect">
            <a:avLst/>
          </a:prstGeom>
        </p:spPr>
      </p:pic>
      <p:pic>
        <p:nvPicPr>
          <p:cNvPr id="12" name="Рисунок 11" descr="фастфу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5072074"/>
            <a:ext cx="2133600" cy="1420368"/>
          </a:xfrm>
          <a:prstGeom prst="rect">
            <a:avLst/>
          </a:prstGeom>
        </p:spPr>
      </p:pic>
      <p:pic>
        <p:nvPicPr>
          <p:cNvPr id="13" name="Рисунок 12" descr="фрукт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16" y="5143512"/>
            <a:ext cx="2285984" cy="17144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8596" y="3571876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?          ?          ?</a:t>
            </a:r>
            <a:endParaRPr lang="ru-RU" sz="8000" dirty="0"/>
          </a:p>
        </p:txBody>
      </p:sp>
      <p:pic>
        <p:nvPicPr>
          <p:cNvPr id="14" name="Рисунок 13" descr="фастфу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5072074"/>
            <a:ext cx="2133600" cy="142036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Питание должно быть сбалансированным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В рационе человека должны присутствовать различные</a:t>
            </a:r>
          </a:p>
          <a:p>
            <a:pPr algn="just">
              <a:buNone/>
            </a:pPr>
            <a:r>
              <a:rPr lang="ru-RU" sz="2400" dirty="0" smtClean="0"/>
              <a:t>продукты:  овощи и фрукты,  яйца,  молоко и молочные</a:t>
            </a:r>
          </a:p>
          <a:p>
            <a:pPr algn="just">
              <a:buNone/>
            </a:pPr>
            <a:r>
              <a:rPr lang="ru-RU" sz="2400" dirty="0" smtClean="0"/>
              <a:t>продукты, мясо и рыба</a:t>
            </a:r>
            <a:endParaRPr lang="ru-RU" sz="2400" dirty="0"/>
          </a:p>
        </p:txBody>
      </p:sp>
      <p:pic>
        <p:nvPicPr>
          <p:cNvPr id="4" name="Содержимое 7" descr="колбас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4572008"/>
            <a:ext cx="2828944" cy="1928826"/>
          </a:xfrm>
          <a:prstGeom prst="rect">
            <a:avLst/>
          </a:prstGeom>
        </p:spPr>
      </p:pic>
      <p:pic>
        <p:nvPicPr>
          <p:cNvPr id="5" name="Рисунок 4" descr="молок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714620"/>
            <a:ext cx="2285984" cy="1643074"/>
          </a:xfrm>
          <a:prstGeom prst="rect">
            <a:avLst/>
          </a:prstGeom>
        </p:spPr>
      </p:pic>
      <p:pic>
        <p:nvPicPr>
          <p:cNvPr id="6" name="Рисунок 5" descr="овощ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643182"/>
            <a:ext cx="2286016" cy="1714512"/>
          </a:xfrm>
          <a:prstGeom prst="rect">
            <a:avLst/>
          </a:prstGeom>
        </p:spPr>
      </p:pic>
      <p:pic>
        <p:nvPicPr>
          <p:cNvPr id="7" name="Рисунок 6" descr="фрукт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2643182"/>
            <a:ext cx="2285984" cy="1714488"/>
          </a:xfrm>
          <a:prstGeom prst="rect">
            <a:avLst/>
          </a:prstGeom>
        </p:spPr>
      </p:pic>
      <p:pic>
        <p:nvPicPr>
          <p:cNvPr id="1028" name="Picture 4" descr="http://vblage.ru/upload/files/images/c933f4d4789943159f720c1661aee6d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4429132"/>
            <a:ext cx="3214710" cy="21513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Питаться следует по режиму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r>
              <a:rPr lang="ru-RU" dirty="0" smtClean="0"/>
              <a:t>Чтобы полезные вещества лучше усваивались, питаться следует по режиму. </a:t>
            </a:r>
            <a:endParaRPr lang="ru-RU" dirty="0"/>
          </a:p>
        </p:txBody>
      </p:sp>
      <p:pic>
        <p:nvPicPr>
          <p:cNvPr id="4" name="Рисунок 3" descr="режим пит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071678"/>
            <a:ext cx="6843008" cy="4286280"/>
          </a:xfrm>
          <a:prstGeom prst="rect">
            <a:avLst/>
          </a:prstGeo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Избегайте вредных продуктов!</a:t>
            </a:r>
            <a:endParaRPr lang="ru-RU" dirty="0"/>
          </a:p>
        </p:txBody>
      </p:sp>
      <p:pic>
        <p:nvPicPr>
          <p:cNvPr id="6" name="Содержимое 5" descr="фастфу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5000636"/>
            <a:ext cx="2036786" cy="1285884"/>
          </a:xfrm>
          <a:prstGeom prst="rect">
            <a:avLst/>
          </a:prstGeom>
        </p:spPr>
      </p:pic>
      <p:pic>
        <p:nvPicPr>
          <p:cNvPr id="3074" name="Picture 2" descr="http://im1-tub-ru.yandex.net/i?id=327087348-5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786058"/>
            <a:ext cx="1857388" cy="1071570"/>
          </a:xfrm>
          <a:prstGeom prst="rect">
            <a:avLst/>
          </a:prstGeom>
          <a:noFill/>
        </p:spPr>
      </p:pic>
      <p:pic>
        <p:nvPicPr>
          <p:cNvPr id="3076" name="Picture 4" descr="http://im5-tub-ru.yandex.net/i?id=253683463-6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5000636"/>
            <a:ext cx="1714512" cy="1154219"/>
          </a:xfrm>
          <a:prstGeom prst="rect">
            <a:avLst/>
          </a:prstGeom>
          <a:noFill/>
        </p:spPr>
      </p:pic>
      <p:pic>
        <p:nvPicPr>
          <p:cNvPr id="3078" name="Picture 6" descr="http://im0-tub-ru.yandex.net/i?id=119057385-35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929066"/>
            <a:ext cx="1214446" cy="1071562"/>
          </a:xfrm>
          <a:prstGeom prst="rect">
            <a:avLst/>
          </a:prstGeom>
          <a:noFill/>
        </p:spPr>
      </p:pic>
      <p:pic>
        <p:nvPicPr>
          <p:cNvPr id="3082" name="Picture 10" descr="http://im1-tub-ru.yandex.net/i?id=261729920-27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2786058"/>
            <a:ext cx="2000264" cy="1071570"/>
          </a:xfrm>
          <a:prstGeom prst="rect">
            <a:avLst/>
          </a:prstGeom>
          <a:noFill/>
        </p:spPr>
      </p:pic>
      <p:pic>
        <p:nvPicPr>
          <p:cNvPr id="3084" name="Picture 12" descr="http://im0-tub-ru.yandex.net/i?id=156494745-56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2857496"/>
            <a:ext cx="2087895" cy="1143008"/>
          </a:xfrm>
          <a:prstGeom prst="rect">
            <a:avLst/>
          </a:prstGeom>
          <a:noFill/>
        </p:spPr>
      </p:pic>
      <p:pic>
        <p:nvPicPr>
          <p:cNvPr id="3086" name="Picture 14" descr="http://im5-tub-ru.yandex.net/i?id=722395842-02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5143512"/>
            <a:ext cx="1857388" cy="1103920"/>
          </a:xfrm>
          <a:prstGeom prst="rect">
            <a:avLst/>
          </a:prstGeom>
          <a:noFill/>
        </p:spPr>
      </p:pic>
      <p:pic>
        <p:nvPicPr>
          <p:cNvPr id="3088" name="Picture 16" descr="http://im6-tub-ru.yandex.net/i?id=519906006-08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29256" y="3929066"/>
            <a:ext cx="1285884" cy="114300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034" y="1142984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Будьте осторожны! За яркими красочными упаковками скрываются продукты, содержащие ГМО, химические добавки и опасные для здоровья консерванты.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ctr"/>
            <a:r>
              <a:rPr lang="ru-RU" dirty="0" smtClean="0"/>
              <a:t>НЕ ПЕРЕЕДАЙТЕ!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32449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Переедание   приводит   к   ожирению,   заболеваниям</a:t>
            </a:r>
          </a:p>
          <a:p>
            <a:pPr algn="just">
              <a:buNone/>
            </a:pPr>
            <a:r>
              <a:rPr lang="ru-RU" dirty="0" smtClean="0"/>
              <a:t>сердечнососудистой   системы,  желудочно-кишечного</a:t>
            </a:r>
          </a:p>
          <a:p>
            <a:pPr algn="just">
              <a:buNone/>
            </a:pPr>
            <a:r>
              <a:rPr lang="ru-RU" dirty="0" smtClean="0"/>
              <a:t>тракта и др.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Оксана\Desktop\пере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643182"/>
            <a:ext cx="2286016" cy="1689174"/>
          </a:xfrm>
          <a:prstGeom prst="rect">
            <a:avLst/>
          </a:prstGeom>
          <a:noFill/>
        </p:spPr>
      </p:pic>
      <p:pic>
        <p:nvPicPr>
          <p:cNvPr id="1027" name="Picture 3" descr="C:\Users\Оксана\Desktop\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500570"/>
            <a:ext cx="2286016" cy="1714512"/>
          </a:xfrm>
          <a:prstGeom prst="rect">
            <a:avLst/>
          </a:prstGeom>
          <a:noFill/>
        </p:spPr>
      </p:pic>
      <p:pic>
        <p:nvPicPr>
          <p:cNvPr id="1028" name="Picture 4" descr="C:\Users\Оксана\Desktop\жи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429132"/>
            <a:ext cx="2286016" cy="1672695"/>
          </a:xfrm>
          <a:prstGeom prst="rect">
            <a:avLst/>
          </a:prstGeom>
          <a:noFill/>
        </p:spPr>
      </p:pic>
      <p:pic>
        <p:nvPicPr>
          <p:cNvPr id="1029" name="Picture 5" descr="C:\Users\Оксана\Desktop\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2643182"/>
            <a:ext cx="2214578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Правильное питание – залог здоровья!</a:t>
            </a:r>
            <a:endParaRPr lang="ru-RU" sz="4000" dirty="0"/>
          </a:p>
        </p:txBody>
      </p:sp>
      <p:pic>
        <p:nvPicPr>
          <p:cNvPr id="4" name="Содержимое 3" descr="залог здоровь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7286644" cy="4726063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Питайтесь правильно и </a:t>
            </a:r>
            <a:br>
              <a:rPr lang="ru-RU" dirty="0" smtClean="0"/>
            </a:br>
            <a:r>
              <a:rPr lang="ru-RU" dirty="0" smtClean="0"/>
              <a:t>будьте здоровы!!!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10991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Оксана\Desktop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429684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143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Здоровое питание</vt:lpstr>
      <vt:lpstr>Слагаемые здоровья</vt:lpstr>
      <vt:lpstr>Что такое правильное питание?</vt:lpstr>
      <vt:lpstr>Питание должно быть сбалансированным</vt:lpstr>
      <vt:lpstr>Питаться следует по режиму</vt:lpstr>
      <vt:lpstr>Избегайте вредных продуктов!</vt:lpstr>
      <vt:lpstr>НЕ ПЕРЕЕДАЙТЕ!</vt:lpstr>
      <vt:lpstr>Правильное питание – залог здоровья!</vt:lpstr>
      <vt:lpstr>Питайтесь правильно и  будьте здоровы!!!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</dc:title>
  <dc:creator>Андрей</dc:creator>
  <cp:lastModifiedBy>user</cp:lastModifiedBy>
  <cp:revision>23</cp:revision>
  <dcterms:created xsi:type="dcterms:W3CDTF">2014-04-08T16:49:53Z</dcterms:created>
  <dcterms:modified xsi:type="dcterms:W3CDTF">2019-11-29T11:34:13Z</dcterms:modified>
</cp:coreProperties>
</file>