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928670"/>
            <a:ext cx="744588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 С. Пушкин. Стихотворение «Узник»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s://im0-tub-ru.yandex.net/i?id=53fdb071474034d9f3a24af327818647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857364"/>
            <a:ext cx="3620624" cy="44053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-fotki.yandex.ru/get/47284/311695.861/0_b33fb_e1b27c98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7620000" cy="48958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428604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«Узник» – одно из самых замечательных стихотворений Пушкина на вечную его тему – свобода. Каждая строчка этого произведения говорит о ней, хотя само слово ни разу не встречается в тексте»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Столичная жизнь А.С.Пушкина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im0-tub-ru.yandex.net/i?id=b540df626da205e8b230c2c3e5f9d713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3000"/>
            <a:ext cx="85725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pp.vk.me/c631519/v631519932/3c071/NJUz0WtnJA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714356"/>
            <a:ext cx="3967607" cy="5554651"/>
          </a:xfrm>
          <a:prstGeom prst="rect">
            <a:avLst/>
          </a:prstGeom>
          <a:noFill/>
        </p:spPr>
      </p:pic>
      <p:pic>
        <p:nvPicPr>
          <p:cNvPr id="16388" name="Picture 4" descr="http://www.stsl.ru/news/2015_god/2015-12/Pushk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85794"/>
            <a:ext cx="4563974" cy="55573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тихо и грустно в темнице (глухой)!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Пленен, обескрылен орел молодой,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 верный товарищ в изгнанье моем,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Кровавую пищу клюет под окном.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Клюет и бросает, и смотрит в окно,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вымолвить (хочет) мне слово одно.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Зовет меня взором и криком своим: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«Мой верный товарищ, уйдем, улетим: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Давай встрепенемся! Пора нам! Пора!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Острог нам не ближний, тюрьма не сестра.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вольные птицы, ты, брат мой, и 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сокол (и коршун), там наша семья!»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149</Words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Столичная жизнь А.С.Пушкина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2017-10-01T15:09:36Z</dcterms:created>
  <dcterms:modified xsi:type="dcterms:W3CDTF">2017-10-01T15:22:01Z</dcterms:modified>
</cp:coreProperties>
</file>