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1C8F39-5E5C-4058-A698-A5A1DD43C8DB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2BA721-CC15-4238-A2CC-7F5DAEA6D23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2BA721-CC15-4238-A2CC-7F5DAEA6D23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email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6AE7F88-79B5-4118-AA19-38BE9E975AA2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79DDCA0-3D37-474D-8F07-A5ACAAF15A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AE7F88-79B5-4118-AA19-38BE9E975AA2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9DDCA0-3D37-474D-8F07-A5ACAAF15A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AE7F88-79B5-4118-AA19-38BE9E975AA2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9DDCA0-3D37-474D-8F07-A5ACAAF15A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AE7F88-79B5-4118-AA19-38BE9E975AA2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9DDCA0-3D37-474D-8F07-A5ACAAF15A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AE7F88-79B5-4118-AA19-38BE9E975AA2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9DDCA0-3D37-474D-8F07-A5ACAAF15A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AE7F88-79B5-4118-AA19-38BE9E975AA2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9DDCA0-3D37-474D-8F07-A5ACAAF15A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AE7F88-79B5-4118-AA19-38BE9E975AA2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9DDCA0-3D37-474D-8F07-A5ACAAF15A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AE7F88-79B5-4118-AA19-38BE9E975AA2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9DDCA0-3D37-474D-8F07-A5ACAAF15A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AE7F88-79B5-4118-AA19-38BE9E975AA2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9DDCA0-3D37-474D-8F07-A5ACAAF15A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6AE7F88-79B5-4118-AA19-38BE9E975AA2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9DDCA0-3D37-474D-8F07-A5ACAAF15A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6AE7F88-79B5-4118-AA19-38BE9E975AA2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79DDCA0-3D37-474D-8F07-A5ACAAF15A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email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email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6AE7F88-79B5-4118-AA19-38BE9E975AA2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79DDCA0-3D37-474D-8F07-A5ACAAF15A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wipe dir="r"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MMM\Desktop\muzyka_dlya_dushi_-_ochen_krasivaya_melodiya_(xMusic%20(mp3cut.net).mp3" TargetMode="External"/><Relationship Id="rId5" Type="http://schemas.openxmlformats.org/officeDocument/2006/relationships/image" Target="../media/image3.gif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hyperlink" Target="http://kirovsk.lenobl.ru/museum/myzei-proriv/nevskij" TargetMode="External"/><Relationship Id="rId7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hyperlink" Target="http://kirovsk.lenobl.ru/museum/myzei-proriv/kobona" TargetMode="External"/><Relationship Id="rId9" Type="http://schemas.openxmlformats.org/officeDocument/2006/relationships/image" Target="../media/image2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12" Type="http://schemas.openxmlformats.org/officeDocument/2006/relationships/image" Target="../media/image3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24.jpeg"/><Relationship Id="rId11" Type="http://schemas.openxmlformats.org/officeDocument/2006/relationships/image" Target="../media/image29.jpeg"/><Relationship Id="rId5" Type="http://schemas.openxmlformats.org/officeDocument/2006/relationships/image" Target="../media/image23.jpeg"/><Relationship Id="rId10" Type="http://schemas.openxmlformats.org/officeDocument/2006/relationships/image" Target="../media/image28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12776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Памятники и мемориалы защитникам Ленинграда</a:t>
            </a:r>
            <a:endParaRPr lang="ru-RU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1412777"/>
            <a:ext cx="5386089" cy="1800199"/>
          </a:xfrm>
        </p:spPr>
        <p:txBody>
          <a:bodyPr>
            <a:noAutofit/>
          </a:bodyPr>
          <a:lstStyle/>
          <a:p>
            <a:pPr algn="ct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Стою у вечного огня,</a:t>
            </a:r>
            <a:br>
              <a:rPr lang="ru-RU" sz="2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Как у Кремля в победном мае.</a:t>
            </a:r>
            <a:br>
              <a:rPr lang="ru-RU" sz="2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Венки, цветы кладут скорбя,</a:t>
            </a:r>
            <a:br>
              <a:rPr lang="ru-RU" sz="2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Да слёзы кто-то утирает.</a:t>
            </a:r>
            <a:endParaRPr lang="ru-RU" sz="28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92566" y="5805263"/>
            <a:ext cx="78273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latin typeface="Times New Roman" pitchFamily="18" charset="0"/>
              </a:rPr>
              <a:t>ГБДОУ детский сад № 4 Красногвардейского района Санкт-Петербурга</a:t>
            </a:r>
          </a:p>
          <a:p>
            <a:pPr algn="ctr"/>
            <a:r>
              <a:rPr lang="ru-RU" b="1" i="1" dirty="0" smtClean="0">
                <a:latin typeface="Times New Roman" pitchFamily="18" charset="0"/>
              </a:rPr>
              <a:t>Подготовила: воспитатель первой категории Феоктистова А. А.</a:t>
            </a:r>
          </a:p>
          <a:p>
            <a:endParaRPr lang="ru-RU" dirty="0"/>
          </a:p>
        </p:txBody>
      </p:sp>
      <p:pic>
        <p:nvPicPr>
          <p:cNvPr id="7" name="muzyka_dlya_dushi_-_ochen_krasivaya_melodiya_(xMusic (mp3cut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539552" y="6021288"/>
            <a:ext cx="304800" cy="304800"/>
          </a:xfrm>
          <a:prstGeom prst="rect">
            <a:avLst/>
          </a:prstGeom>
        </p:spPr>
      </p:pic>
      <p:pic>
        <p:nvPicPr>
          <p:cNvPr id="1026" name="Picture 2" descr="C:\Users\MMM\Desktop\142511666_13338901-min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979712" y="3429000"/>
            <a:ext cx="5112568" cy="2232248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9406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691680" y="188640"/>
            <a:ext cx="7238038" cy="6312194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Пискаревское мемориальное кладбище</a:t>
            </a:r>
            <a:endParaRPr lang="ru-RU" sz="28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85728"/>
            <a:ext cx="2555776" cy="5929354"/>
          </a:xfrm>
        </p:spPr>
        <p:txBody>
          <a:bodyPr>
            <a:normAutofit/>
          </a:bodyPr>
          <a:lstStyle/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В течение трёх военных лет, с 1941 по 1944 годы, здесь было погребено по разным данным от 470 тыс. до 520 тыс. человек.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«Никто не забыт и ничто не забыто» -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Горящая надпись на глыбе гранита.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Поблекшими листьями ветер играет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 снегом холодным венки засыпает.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Но, словно огонь, у подножья – гвоздика.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Никто не забыт и ничто не забыто.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(А.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Шамарин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Скульптура &quot;Мать-Родина&quot;"/>
          <p:cNvPicPr/>
          <p:nvPr/>
        </p:nvPicPr>
        <p:blipFill>
          <a:blip r:embed="rId3" cstate="email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cx1="http://schemas.microsoft.com/office/drawing/2015/9/8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411760" y="764704"/>
            <a:ext cx="6480720" cy="568863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Строки О. Берггольц"/>
          <p:cNvPicPr/>
          <p:nvPr/>
        </p:nvPicPr>
        <p:blipFill>
          <a:blip r:embed="rId4" cstate="email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cx1="http://schemas.microsoft.com/office/drawing/2015/9/8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411760" y="764704"/>
            <a:ext cx="6480720" cy="568863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Пискарёвское кладбище, Санкт-Петербург"/>
          <p:cNvPicPr/>
          <p:nvPr/>
        </p:nvPicPr>
        <p:blipFill>
          <a:blip r:embed="rId5" cstate="email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cx1="http://schemas.microsoft.com/office/drawing/2015/9/8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411760" y="764704"/>
            <a:ext cx="6575952" cy="5688632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 descr="p1070567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421296" y="764704"/>
            <a:ext cx="6543192" cy="5688632"/>
          </a:xfrm>
          <a:prstGeom prst="rect">
            <a:avLst/>
          </a:prstGeom>
          <a:noFill/>
        </p:spPr>
      </p:pic>
      <p:pic>
        <p:nvPicPr>
          <p:cNvPr id="4100" name="Picture 4" descr="p1070569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411760" y="764704"/>
            <a:ext cx="6541234" cy="5682626"/>
          </a:xfrm>
          <a:prstGeom prst="rect">
            <a:avLst/>
          </a:prstGeom>
          <a:noFill/>
        </p:spPr>
      </p:pic>
      <p:pic>
        <p:nvPicPr>
          <p:cNvPr id="4102" name="Picture 6" descr="p1070571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411760" y="692696"/>
            <a:ext cx="6528725" cy="5760640"/>
          </a:xfrm>
          <a:prstGeom prst="rect">
            <a:avLst/>
          </a:prstGeom>
          <a:noFill/>
        </p:spPr>
      </p:pic>
      <p:pic>
        <p:nvPicPr>
          <p:cNvPr id="4104" name="Picture 8" descr="p1070590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409594" y="692696"/>
            <a:ext cx="6554894" cy="576064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 advClick="0" advTm="55631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000232" y="214290"/>
            <a:ext cx="6929486" cy="6357982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Монумент героическим защитникам Ленинграда на площади победы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357166"/>
            <a:ext cx="1785950" cy="6500834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 забудем тех героев,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Что лежат в земле сырой,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Жизнь отдав на поле боя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 народ, за нас с тобой…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Слава нашим генералам,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Слава нашим адмиралам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 солдатам рядовым –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Пешим, плавающим, конным,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Утомлённым, закалённым!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Слава павшим и живым –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 души спасибо им!</a:t>
            </a: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     (С. Михалков)</a:t>
            </a:r>
            <a:endParaRPr lang="ru-RU" sz="1600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bestspb.ru/imgs/leningrad/monument-geroyam-pl-pobedy.jpg"/>
          <p:cNvPicPr/>
          <p:nvPr/>
        </p:nvPicPr>
        <p:blipFill>
          <a:blip r:embed="rId3" cstate="email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cx1="http://schemas.microsoft.com/office/drawing/2015/9/8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268760"/>
            <a:ext cx="6821380" cy="5310922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6" name="Picture 4" descr="http://cityguidespb.ru/uploads/posts/2014-04/1397467253_1370357462_untitled_panorama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979712" y="1268760"/>
            <a:ext cx="6840760" cy="5321079"/>
          </a:xfrm>
          <a:prstGeom prst="rect">
            <a:avLst/>
          </a:prstGeom>
          <a:noFill/>
        </p:spPr>
      </p:pic>
      <p:pic>
        <p:nvPicPr>
          <p:cNvPr id="3084" name="Picture 12" descr="http://i.ucrazy.ru/files/pics/2016.08/1470386755_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979712" y="1268760"/>
            <a:ext cx="6902149" cy="5328592"/>
          </a:xfrm>
          <a:prstGeom prst="rect">
            <a:avLst/>
          </a:prstGeom>
          <a:noFill/>
        </p:spPr>
      </p:pic>
      <p:pic>
        <p:nvPicPr>
          <p:cNvPr id="3090" name="Picture 18" descr="http://img1.liveinternet.ru/images/attach/c/0/38/755/38755390_Memorial0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979712" y="1268760"/>
            <a:ext cx="6904293" cy="5328592"/>
          </a:xfrm>
          <a:prstGeom prst="rect">
            <a:avLst/>
          </a:prstGeom>
          <a:noFill/>
        </p:spPr>
      </p:pic>
      <p:pic>
        <p:nvPicPr>
          <p:cNvPr id="3092" name="Picture 20" descr="https://ds03.infourok.ru/uploads/ex/02a3/0000162a-ef5ec8cb/img58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979712" y="1268760"/>
            <a:ext cx="6912768" cy="5328592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 advTm="43556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0"/>
                                        <p:tgtEl>
                                          <p:spTgt spid="3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0"/>
                                        <p:tgtEl>
                                          <p:spTgt spid="3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857356" y="214290"/>
            <a:ext cx="6829444" cy="6143668"/>
          </a:xfrm>
        </p:spPr>
        <p:txBody>
          <a:bodyPr>
            <a:normAutofit/>
          </a:bodyPr>
          <a:lstStyle/>
          <a:p>
            <a:pPr algn="ctr"/>
            <a:r>
              <a:rPr lang="ru-RU" sz="3200" b="1" i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Зеленый пояс славы</a:t>
            </a:r>
            <a:endParaRPr lang="ru-RU" sz="2800" b="1" i="1" u="sng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274638"/>
            <a:ext cx="2197478" cy="6297634"/>
          </a:xfrm>
        </p:spPr>
        <p:txBody>
          <a:bodyPr>
            <a:normAutofit/>
          </a:bodyPr>
          <a:lstStyle/>
          <a:p>
            <a:pPr algn="ctr"/>
            <a:r>
              <a:rPr lang="ru-RU" sz="1600" u="sng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/>
            </a:r>
            <a:br>
              <a:rPr lang="ru-RU" sz="1600" u="sng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  <a:hlinkClick r:id="rId3"/>
              </a:rPr>
            </a:br>
            <a:r>
              <a:rPr lang="ru-RU" sz="1600" u="sng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/>
            </a:r>
            <a:br>
              <a:rPr lang="ru-RU" sz="1600" u="sng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  <a:hlinkClick r:id="rId3"/>
              </a:rPr>
            </a:br>
            <a:r>
              <a:rPr lang="ru-RU" sz="1600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«НЕВСКИЙ ПЯТАЧЕК»</a:t>
            </a:r>
            <a:br>
              <a:rPr lang="ru-RU" sz="1600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B050"/>
                </a:solidFill>
              </a:rPr>
              <a:t> </a:t>
            </a:r>
            <a:r>
              <a:rPr lang="ru-RU" sz="1600" dirty="0" smtClean="0">
                <a:solidFill>
                  <a:srgbClr val="00B050"/>
                </a:solidFill>
                <a:hlinkClick r:id="rId4"/>
              </a:rPr>
              <a:t/>
            </a:r>
            <a:br>
              <a:rPr lang="ru-RU" sz="1600" dirty="0" smtClean="0">
                <a:solidFill>
                  <a:srgbClr val="00B050"/>
                </a:solidFill>
                <a:hlinkClick r:id="rId4"/>
              </a:rPr>
            </a:br>
            <a:r>
              <a:rPr lang="ru-RU" sz="1600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«СИНЯВИНСКИЕ ВЫСОТЫ»</a:t>
            </a:r>
            <a:br>
              <a:rPr lang="ru-RU" sz="1600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«ЦВЕТОК ЖИЗНИ»</a:t>
            </a:r>
            <a:br>
              <a:rPr lang="ru-RU" sz="1600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«КАТЮША»</a:t>
            </a:r>
            <a:br>
              <a:rPr lang="ru-RU" sz="1600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«РАЗОРВАННОЕ КОЛЬЦО»</a:t>
            </a:r>
            <a:br>
              <a:rPr lang="ru-RU" sz="1600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http://bestspb.ru/imgs/leningrad/nevskiy-pyatachok.jpg"/>
          <p:cNvPicPr/>
          <p:nvPr/>
        </p:nvPicPr>
        <p:blipFill>
          <a:blip r:embed="rId5" cstate="email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cx1="http://schemas.microsoft.com/office/drawing/2015/9/8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052736"/>
            <a:ext cx="6336704" cy="540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bestspb.ru/imgs/leningrad/sinyavinskie-vysoty.jpg"/>
          <p:cNvPicPr/>
          <p:nvPr/>
        </p:nvPicPr>
        <p:blipFill>
          <a:blip r:embed="rId6" cstate="email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cx1="http://schemas.microsoft.com/office/drawing/2015/9/8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052736"/>
            <a:ext cx="6336704" cy="540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2" name="Picture 4" descr="https://lh4.googleusercontent.com/-2xiWsMXfd7k/TaskzkO2I-I/AAAAAAAATTI/5yf1bszFa8A/s800/DSC_0530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483768" y="1052736"/>
            <a:ext cx="6336704" cy="5472608"/>
          </a:xfrm>
          <a:prstGeom prst="rect">
            <a:avLst/>
          </a:prstGeom>
          <a:noFill/>
        </p:spPr>
      </p:pic>
      <p:pic>
        <p:nvPicPr>
          <p:cNvPr id="2054" name="Picture 6" descr="http://culture.webanatomy.ru/upload/image/pamyatniki_vov/katu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483768" y="1052736"/>
            <a:ext cx="6336704" cy="5472608"/>
          </a:xfrm>
          <a:prstGeom prst="rect">
            <a:avLst/>
          </a:prstGeom>
          <a:noFill/>
        </p:spPr>
      </p:pic>
      <p:pic>
        <p:nvPicPr>
          <p:cNvPr id="2056" name="Picture 8" descr="http://photos.wikimapia.org/p/00/01/73/45/30_big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483768" y="1052736"/>
            <a:ext cx="6336704" cy="5472608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 advTm="3960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285984" y="214290"/>
            <a:ext cx="6572296" cy="64294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Музей-диорама: «Прорыв блокады Ленинграда»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274638"/>
            <a:ext cx="1621414" cy="6369072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День памяти –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Победы праздник,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Несут венков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Живую вязь,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Тепло букетов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Красок разных,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Чтоб не терялась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 прошлым связь.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 плиты скорбные согреты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Цветов дыханьем полевым.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Прими, боец,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Как дар, всё это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Ведь это нужно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Нам,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Живым.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39950968_bM11WJONZHe-tVkaUf4dtoX7-gmmY8DLGTWk9ktWff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051720" y="1484784"/>
            <a:ext cx="6624736" cy="4869160"/>
          </a:xfrm>
          <a:prstGeom prst="rect">
            <a:avLst/>
          </a:prstGeom>
        </p:spPr>
      </p:pic>
      <p:pic>
        <p:nvPicPr>
          <p:cNvPr id="13" name="Рисунок 12" descr="80240568_Gs96RxZg2_GDnvyMb8Hd0JbTYpyFIqaGDaZCumMMVhU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051720" y="1484784"/>
            <a:ext cx="6624736" cy="4896544"/>
          </a:xfrm>
          <a:prstGeom prst="rect">
            <a:avLst/>
          </a:prstGeom>
        </p:spPr>
      </p:pic>
      <p:pic>
        <p:nvPicPr>
          <p:cNvPr id="14" name="Рисунок 13" descr="51604677_-P7Jlu-fhj5zalHoY-3apx30a8k_HYBe5dBf6LulAl8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051720" y="1484784"/>
            <a:ext cx="6624736" cy="4896544"/>
          </a:xfrm>
          <a:prstGeom prst="rect">
            <a:avLst/>
          </a:prstGeom>
        </p:spPr>
      </p:pic>
      <p:pic>
        <p:nvPicPr>
          <p:cNvPr id="15" name="Рисунок 14" descr="35834189_gtbeVMvj_G9s2cWzOq4yIXG7bpL4cAsdMV929cfyvaQ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051720" y="1484784"/>
            <a:ext cx="6624736" cy="4896544"/>
          </a:xfrm>
          <a:prstGeom prst="rect">
            <a:avLst/>
          </a:prstGeom>
        </p:spPr>
      </p:pic>
      <p:pic>
        <p:nvPicPr>
          <p:cNvPr id="16" name="Рисунок 15" descr="21603684_D6tPAkfFO6Xitz5RhhVHhMm4GQHKHWKAI-pYgsu7VVs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2051720" y="1484784"/>
            <a:ext cx="6624736" cy="4896544"/>
          </a:xfrm>
          <a:prstGeom prst="rect">
            <a:avLst/>
          </a:prstGeom>
        </p:spPr>
      </p:pic>
      <p:pic>
        <p:nvPicPr>
          <p:cNvPr id="17" name="Рисунок 16" descr="126651936_ZUWhZFqRnDQEVMayr_7E3dhKRXGztsrfNXs3CA4cMi4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2051720" y="1484784"/>
            <a:ext cx="6624736" cy="4896544"/>
          </a:xfrm>
          <a:prstGeom prst="rect">
            <a:avLst/>
          </a:prstGeom>
        </p:spPr>
      </p:pic>
      <p:pic>
        <p:nvPicPr>
          <p:cNvPr id="18" name="Рисунок 17" descr="24122264_3kozy2u-CTvZcpaWzv24PN9V7mDc5AKQRxwHGEre_Fk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2051720" y="1484784"/>
            <a:ext cx="6624736" cy="4968552"/>
          </a:xfrm>
          <a:prstGeom prst="rect">
            <a:avLst/>
          </a:prstGeom>
        </p:spPr>
      </p:pic>
      <p:pic>
        <p:nvPicPr>
          <p:cNvPr id="19" name="Рисунок 18" descr="43601072_h2dIpeREEyLoAK5wnke9DD9T240v3DjpQQSo0YrVzV4.jpg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2051720" y="1484784"/>
            <a:ext cx="6624736" cy="4941168"/>
          </a:xfrm>
          <a:prstGeom prst="rect">
            <a:avLst/>
          </a:prstGeom>
        </p:spPr>
      </p:pic>
      <p:pic>
        <p:nvPicPr>
          <p:cNvPr id="20" name="Рисунок 19" descr="88026101_Y9MLmxIfILkzzaKM8sjHZakoesEAV0HCCuvYMd1t4Sg.jpg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2051721" y="1412776"/>
            <a:ext cx="6624736" cy="5040560"/>
          </a:xfrm>
          <a:prstGeom prst="rect">
            <a:avLst/>
          </a:prstGeom>
        </p:spPr>
      </p:pic>
      <p:pic>
        <p:nvPicPr>
          <p:cNvPr id="18447" name="Picture 15" descr="https://barneos22.ru/files/upload_news/588acf4e94425960.jp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1907704" y="1412776"/>
            <a:ext cx="6984776" cy="5112568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 advTm="77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MMM\Desktop\Рисунок2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7305712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18018">
    <p:wipe dir="r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7.5|7|8.1|6.7|7.6|8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8.1|7.8|8.3|9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7|7.8|7.5|8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7.2|6.9|8.2|7.7|7.4|9.5|6.4|3.1|9.7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480</TotalTime>
  <Words>75</Words>
  <Application>Microsoft Office PowerPoint</Application>
  <PresentationFormat>Экран (4:3)</PresentationFormat>
  <Paragraphs>13</Paragraphs>
  <Slides>6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Открытая</vt:lpstr>
      <vt:lpstr>Памятники и мемориалы защитникам Ленинграда</vt:lpstr>
      <vt:lpstr>В течение трёх военных лет, с 1941 по 1944 годы, здесь было погребено по разным данным от 470 тыс. до 520 тыс. человек.   «Никто не забыт и ничто не забыто» - Горящая надпись на глыбе гранита.  Поблекшими листьями ветер играет И снегом холодным венки засыпает.  Но, словно огонь, у подножья – гвоздика. Никто не забыт и ничто не забыто.                   (А. Шамарин)</vt:lpstr>
      <vt:lpstr>Не забудем тех героев, Что лежат в земле сырой, Жизнь отдав на поле боя За народ, за нас с тобой…  Слава нашим генералам, Слава нашим адмиралам И солдатам рядовым – Пешим, плавающим, конным, Утомлённым, закалённым! Слава павшим и живым – От души спасибо им!      (С. Михалков)</vt:lpstr>
      <vt:lpstr>  «НЕВСКИЙ ПЯТАЧЕК»    «СИНЯВИНСКИЕ ВЫСОТЫ»   «ЦВЕТОК ЖИЗНИ»   «КАТЮША»   «РАЗОРВАННОЕ КОЛЬЦО»  </vt:lpstr>
      <vt:lpstr>День памяти – Победы праздник, Несут венков Живую вязь, Тепло букетов Красок разных, Чтоб не терялась С прошлым связь. И плиты скорбные согреты Цветов дыханьем полевым. Прими, боец, Как дар, всё это Ведь это нужно Нам,  Живым.</vt:lpstr>
      <vt:lpstr>Слайд 6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Памятники защитникам Ленинграда</dc:title>
  <dc:creator>MMM</dc:creator>
  <cp:lastModifiedBy>MMM</cp:lastModifiedBy>
  <cp:revision>53</cp:revision>
  <dcterms:created xsi:type="dcterms:W3CDTF">2017-05-21T08:00:53Z</dcterms:created>
  <dcterms:modified xsi:type="dcterms:W3CDTF">2019-11-30T13:19:00Z</dcterms:modified>
</cp:coreProperties>
</file>