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E8818BE-61E8-45FE-B582-D88DC5957777}">
          <p14:sldIdLst>
            <p14:sldId id="256"/>
            <p14:sldId id="257"/>
            <p14:sldId id="259"/>
            <p14:sldId id="258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  <p14:section name="Раздел без заголовка" id="{9931A10E-9A50-4DDE-BA81-467B38B3B89C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926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6EC2A-DEAB-4F41-9167-9529866533DB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4148-1D5B-4459-97CC-D1B92318D19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6EC2A-DEAB-4F41-9167-9529866533DB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4148-1D5B-4459-97CC-D1B92318D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6EC2A-DEAB-4F41-9167-9529866533DB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4148-1D5B-4459-97CC-D1B92318D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6EC2A-DEAB-4F41-9167-9529866533DB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4148-1D5B-4459-97CC-D1B92318D19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6EC2A-DEAB-4F41-9167-9529866533DB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4148-1D5B-4459-97CC-D1B92318D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6EC2A-DEAB-4F41-9167-9529866533DB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4148-1D5B-4459-97CC-D1B92318D19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6EC2A-DEAB-4F41-9167-9529866533DB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4148-1D5B-4459-97CC-D1B92318D19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6EC2A-DEAB-4F41-9167-9529866533DB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4148-1D5B-4459-97CC-D1B92318D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6EC2A-DEAB-4F41-9167-9529866533DB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4148-1D5B-4459-97CC-D1B92318D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6EC2A-DEAB-4F41-9167-9529866533DB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4148-1D5B-4459-97CC-D1B92318D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6EC2A-DEAB-4F41-9167-9529866533DB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4148-1D5B-4459-97CC-D1B92318D19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766EC2A-DEAB-4F41-9167-9529866533DB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B4148-1D5B-4459-97CC-D1B92318D19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005064"/>
            <a:ext cx="4122981" cy="1872208"/>
          </a:xfrm>
        </p:spPr>
        <p:txBody>
          <a:bodyPr>
            <a:normAutofit/>
          </a:bodyPr>
          <a:lstStyle/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7" y="0"/>
            <a:ext cx="8640960" cy="3356993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Users\Ирина\Desktop\3 класс\depositphotos_11993831-stock-illustration-background-certific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" y="1"/>
            <a:ext cx="930749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4581128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AnastasiaScript" panose="02000505070000020002" pitchFamily="2" charset="0"/>
              </a:rPr>
              <a:t> </a:t>
            </a:r>
            <a:r>
              <a:rPr lang="ru-RU" sz="3600" b="1" dirty="0" smtClean="0">
                <a:latin typeface="AnastasiaScript" panose="02000505070000020002" pitchFamily="2" charset="0"/>
              </a:rPr>
              <a:t>Сергей Петрович </a:t>
            </a:r>
            <a:r>
              <a:rPr lang="ru-RU" sz="3600" b="1" dirty="0" err="1" smtClean="0">
                <a:latin typeface="AnastasiaScript" panose="02000505070000020002" pitchFamily="2" charset="0"/>
              </a:rPr>
              <a:t>Балдаев</a:t>
            </a:r>
            <a:r>
              <a:rPr lang="ru-RU" sz="3600" b="1" dirty="0" smtClean="0">
                <a:latin typeface="AnastasiaScript" panose="02000505070000020002" pitchFamily="2" charset="0"/>
              </a:rPr>
              <a:t> (1889—1979</a:t>
            </a:r>
            <a:r>
              <a:rPr lang="ru-RU" sz="3600" b="1" dirty="0">
                <a:latin typeface="AnastasiaScript" panose="02000505070000020002" pitchFamily="2" charset="0"/>
              </a:rPr>
              <a:t>) — советский </a:t>
            </a:r>
            <a:r>
              <a:rPr lang="ru-RU" sz="3600" b="1" dirty="0" smtClean="0">
                <a:latin typeface="AnastasiaScript" panose="02000505070000020002" pitchFamily="2" charset="0"/>
              </a:rPr>
              <a:t>бурятский</a:t>
            </a:r>
            <a:r>
              <a:rPr lang="ru-RU" sz="3600" b="1" dirty="0">
                <a:latin typeface="AnastasiaScript" panose="02000505070000020002" pitchFamily="2" charset="0"/>
              </a:rPr>
              <a:t> писатель, фольклорист, этнограф, драматург</a:t>
            </a:r>
            <a:r>
              <a:rPr lang="ru-RU" sz="3600" b="1" dirty="0" smtClean="0">
                <a:latin typeface="AnastasiaScript" panose="02000505070000020002" pitchFamily="2" charset="0"/>
              </a:rPr>
              <a:t>. </a:t>
            </a:r>
          </a:p>
          <a:p>
            <a:pPr algn="ctr"/>
            <a:r>
              <a:rPr lang="ru-RU" sz="3600" b="1" dirty="0" smtClean="0">
                <a:latin typeface="AnastasiaScript" panose="02000505070000020002" pitchFamily="2" charset="0"/>
              </a:rPr>
              <a:t>Презентацию подготовила Гомбоева И.Б.</a:t>
            </a:r>
            <a:endParaRPr lang="ru-RU" sz="3600" b="1" dirty="0">
              <a:latin typeface="AnastasiaScript" panose="02000505070000020002" pitchFamily="2" charset="0"/>
            </a:endParaRPr>
          </a:p>
        </p:txBody>
      </p:sp>
      <p:pic>
        <p:nvPicPr>
          <p:cNvPr id="1026" name="Picture 2" descr="Сергей Балдае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65172"/>
            <a:ext cx="2484377" cy="39439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50984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005064"/>
            <a:ext cx="4122981" cy="1872208"/>
          </a:xfrm>
        </p:spPr>
        <p:txBody>
          <a:bodyPr>
            <a:normAutofit/>
          </a:bodyPr>
          <a:lstStyle/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7" y="0"/>
            <a:ext cx="8640960" cy="3356993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Users\Ирина\Desktop\3 класс\depositphotos_11993831-stock-illustration-background-certific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" y="1"/>
            <a:ext cx="930749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6327" y="476672"/>
            <a:ext cx="820891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1948 году, опасаясь нового ареста,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Балдаев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уехал в Ленинград. Там долгое время жил без прописки и работы, но при этом продолжал научную деятельность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временем устроился на работу в Музей этнографии народов СССР. Устроиться ему помогли ученые М. К.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Азадовский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М. Г. Воскобойников, В. И.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Цинциус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музее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Балдаев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описывал бурятские и якутские коллекции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1956 году Сергей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Балдаев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возвращается в Улан-Удэ, где начал работать в Бурятском институте общественных наук (БИОН). В 1968 году выходит на пенсию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пенсии продолжал ездить в фольклорные экспедиции, собрал богатейшие материалы по шаманизму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Балдаев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одним из лучших знатоков бурятской этнографии и фольклора. Он является собирателем богатейшего материала по традиционным верованиям бурят и внёс большой вклад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бурятоведение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6776" y="2924944"/>
            <a:ext cx="2587836" cy="360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18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005064"/>
            <a:ext cx="4122981" cy="1872208"/>
          </a:xfrm>
        </p:spPr>
        <p:txBody>
          <a:bodyPr>
            <a:normAutofit/>
          </a:bodyPr>
          <a:lstStyle/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7" y="0"/>
            <a:ext cx="8640960" cy="3356993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Users\Ирина\Desktop\3 класс\depositphotos_11993831-stock-illustration-background-certific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" y="1"/>
            <a:ext cx="930749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6327" y="476672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Петрович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Балдаев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умер 29 октября 1978 года на 90 году жизни, прожив долгую счастливую жизнь, наполненную трудом и поисками, оставив благодарным потомкам великое наследие.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046332"/>
            <a:ext cx="2587836" cy="360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80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005064"/>
            <a:ext cx="4122981" cy="1872208"/>
          </a:xfrm>
        </p:spPr>
        <p:txBody>
          <a:bodyPr>
            <a:normAutofit/>
          </a:bodyPr>
          <a:lstStyle/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7" y="0"/>
            <a:ext cx="8640960" cy="3356993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Users\Ирина\Desktop\3 класс\depositphotos_11993831-stock-illustration-background-certific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" y="1"/>
            <a:ext cx="930749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6327" y="476672"/>
            <a:ext cx="8208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сожалению, на сегодняшний день опубликована незначительная часть этого интересного, нужного и ценного материала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Отдельные образцы обрядовой поэзии вошли в книгу С.П.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Балдаева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"Бурятские свадебные обряды" (Улан-Удэ, 1978г.).В работе "Предания о расселении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кударинских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кабанских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бурят" (Улан-Удэ, 1958г.) встречаются выражения, образно и метко определяющие родовые разновидности бурят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изданных работах С.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П.Балдаева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"Избранное "(Улан-Удэ, 1961г.) и книге "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Устнопоэтическое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творчество" (Улан-Удэ, 1960г.) опубликованы некоторые образцы пословиц, поговорок, загадок, благопожеланий. </a:t>
            </a:r>
          </a:p>
        </p:txBody>
      </p:sp>
    </p:spTree>
    <p:extLst>
      <p:ext uri="{BB962C8B-B14F-4D97-AF65-F5344CB8AC3E}">
        <p14:creationId xmlns:p14="http://schemas.microsoft.com/office/powerpoint/2010/main" val="259471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005064"/>
            <a:ext cx="4122981" cy="1872208"/>
          </a:xfrm>
        </p:spPr>
        <p:txBody>
          <a:bodyPr>
            <a:normAutofit/>
          </a:bodyPr>
          <a:lstStyle/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7" y="0"/>
            <a:ext cx="8640960" cy="3356993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Users\Ирина\Desktop\3 класс\depositphotos_11993831-stock-illustration-background-certific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" y="1"/>
            <a:ext cx="930749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6327" y="476672"/>
            <a:ext cx="82089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Афористические произведения из коллекции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С.П.Балдаева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включены, наряду с текстами других собирателей, в специальные сборники, посвященные бурятской афористической поэзии. К таковым относятся: "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Оньhон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угэ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оностой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(Улан-Удэ, 1979г.),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ТYмэн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таабари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(Улан-Удэ, 1981г.). Учёный опубликовал 13 монографий, его труды изданы в Венгрии, Польше, Германии, Чехословакии, Монголии. Из собранных материалов издано 6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улигеров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тома народных песен, около 100 пословиц и поговорок. Несмотря на высокую оценку учёных, архив не издавался.</a:t>
            </a:r>
          </a:p>
        </p:txBody>
      </p:sp>
    </p:spTree>
    <p:extLst>
      <p:ext uri="{BB962C8B-B14F-4D97-AF65-F5344CB8AC3E}">
        <p14:creationId xmlns:p14="http://schemas.microsoft.com/office/powerpoint/2010/main" val="285264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005064"/>
            <a:ext cx="4122981" cy="1872208"/>
          </a:xfrm>
        </p:spPr>
        <p:txBody>
          <a:bodyPr>
            <a:normAutofit/>
          </a:bodyPr>
          <a:lstStyle/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7" y="0"/>
            <a:ext cx="8640960" cy="3356993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Users\Ирина\Desktop\3 класс\depositphotos_11993831-stock-illustration-background-certific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" y="1"/>
            <a:ext cx="930749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6327" y="476672"/>
            <a:ext cx="82089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Афористические произведения из коллекции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С.П.Балдаева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включены, наряду с текстами других собирателей, в специальные сборники, посвященные бурятской афористической поэзии. К таковым относятся: "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Оньhон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угэ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оностой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(Улан-Удэ, 1979г.),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ТYмэн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таабари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(Улан-Удэ, 1981г.). Учёный опубликовал 13 монографий, его труды изданы в Венгрии, Польше, Германии, Чехословакии, Монголии. Из собранных материалов издано 6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улигеров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тома народных песен, около 100 пословиц и поговорок. Несмотря на высокую оценку учёных, архив не издавался.</a:t>
            </a:r>
          </a:p>
        </p:txBody>
      </p:sp>
    </p:spTree>
    <p:extLst>
      <p:ext uri="{BB962C8B-B14F-4D97-AF65-F5344CB8AC3E}">
        <p14:creationId xmlns:p14="http://schemas.microsoft.com/office/powerpoint/2010/main" val="50099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005064"/>
            <a:ext cx="4122981" cy="1872208"/>
          </a:xfrm>
        </p:spPr>
        <p:txBody>
          <a:bodyPr>
            <a:normAutofit/>
          </a:bodyPr>
          <a:lstStyle/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7" y="0"/>
            <a:ext cx="8640960" cy="3356993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Users\Ирина\Desktop\3 класс\depositphotos_11993831-stock-illustration-background-certific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" y="1"/>
            <a:ext cx="930749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6327" y="476672"/>
            <a:ext cx="82089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множества опубликованных и неопубликованных работ С.П.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Балдаева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достойное место занимает двухтомник " Родословные предания и легенды бурят". В него вошли родословные предания и легенды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булагатов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эхиритов,хори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хонгодоров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180 основных родов, входящих и не входящих в состав четырёх племен. Первая часть " Родословные предания и легенды бурят.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Булагаты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эхириты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была издана в 1970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году,и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переиздалась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только в 2010 году. Вторая долгое время оставалась неопубликованной. Лишь в 2010 году изданы материалы из фонда С.П.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Балдаева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храняшиеся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Центре Восточных рукописей и ксилографии под названием " Родословные предания и легенды бурят. Забайкальские буряты" Часть 2. </a:t>
            </a:r>
          </a:p>
        </p:txBody>
      </p:sp>
    </p:spTree>
    <p:extLst>
      <p:ext uri="{BB962C8B-B14F-4D97-AF65-F5344CB8AC3E}">
        <p14:creationId xmlns:p14="http://schemas.microsoft.com/office/powerpoint/2010/main" val="331475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005064"/>
            <a:ext cx="4122981" cy="1872208"/>
          </a:xfrm>
        </p:spPr>
        <p:txBody>
          <a:bodyPr>
            <a:normAutofit/>
          </a:bodyPr>
          <a:lstStyle/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7" y="0"/>
            <a:ext cx="8640960" cy="3356993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Users\Ирина\Desktop\3 класс\depositphotos_11993831-stock-illustration-background-certific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" y="1"/>
            <a:ext cx="930749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458112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Родился 18 октября 1889 года в селе 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Хохорск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Боханского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аймака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Балаганского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уезда,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Иркутской губернии. В 1910 году закончил иркутскую учительскую семинарию.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278" y="620688"/>
            <a:ext cx="5749010" cy="3830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410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005064"/>
            <a:ext cx="4122981" cy="1872208"/>
          </a:xfrm>
        </p:spPr>
        <p:txBody>
          <a:bodyPr>
            <a:normAutofit/>
          </a:bodyPr>
          <a:lstStyle/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7" y="0"/>
            <a:ext cx="8640960" cy="3356993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Users\Ирина\Desktop\3 класс\depositphotos_11993831-stock-illustration-background-certific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" y="1"/>
            <a:ext cx="930749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6043" y="980728"/>
            <a:ext cx="82089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 детских лет воспитывался в атмосфере народных традиций. Родители его,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Пётр Семёнович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Мотон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Степановна будучи зажиточными крестьянами дали своим детям образование.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1899 году Сергей поступил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Хохорскую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грамоты.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1903 г.-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Боханское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двуклассное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училище.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1905 г.- в Иркутскую учительскую семинарию. Учась в семинарии начал изучать научную литературу по фольклору и этнографии.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1908 года во время каникул в улусе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Хохорск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он случайно обнаружил ритуальные предметы шаманов, тем самым положил начало своей этнографической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05270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005064"/>
            <a:ext cx="4122981" cy="1872208"/>
          </a:xfrm>
        </p:spPr>
        <p:txBody>
          <a:bodyPr>
            <a:normAutofit/>
          </a:bodyPr>
          <a:lstStyle/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7" y="0"/>
            <a:ext cx="8640960" cy="3356993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Users\Ирина\Desktop\3 класс\depositphotos_11993831-stock-illustration-background-certific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" y="1"/>
            <a:ext cx="930749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2760847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П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Балдаев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родился в талантливой семье: его родители и близкие родственники слыли знатоками преданий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улигеров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Он с интересом слушал предания, сказки, песни, участвовал в шаманских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тайлаганах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Обладая хорошей памятью, С.П.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Балдаев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записывал услышанное и увиденное . В 1907 году С.П. познакомился с М.Н. Хангаловым, который стал его учителем и наставником по сбору устных преданий, и вместе с ним совершил несколько поездок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Кудинскую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степь.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20283"/>
            <a:ext cx="1554391" cy="224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690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005064"/>
            <a:ext cx="4122981" cy="1872208"/>
          </a:xfrm>
        </p:spPr>
        <p:txBody>
          <a:bodyPr>
            <a:normAutofit/>
          </a:bodyPr>
          <a:lstStyle/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7" y="0"/>
            <a:ext cx="8640960" cy="3356993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Users\Ирина\Desktop\3 класс\depositphotos_11993831-stock-illustration-background-certific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" y="1"/>
            <a:ext cx="930749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4149080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Ещё в годы учёбы в семинарии Сергей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Балдаев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начал собирать фольклорные и этнографические материалы. После окончания семинарии работал учителем в школе, продолжая при этом заниматься этнографией. Начал литературную деятельность, в 1909 году пишет пьесу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Цырен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малчин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Цырен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пастух).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06559"/>
            <a:ext cx="2532768" cy="36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064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005064"/>
            <a:ext cx="4122981" cy="1872208"/>
          </a:xfrm>
        </p:spPr>
        <p:txBody>
          <a:bodyPr>
            <a:normAutofit/>
          </a:bodyPr>
          <a:lstStyle/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7" y="0"/>
            <a:ext cx="8640960" cy="3356993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Users\Ирина\Desktop\3 класс\depositphotos_11993831-stock-illustration-background-certific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" y="1"/>
            <a:ext cx="930749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4886" y="1124744"/>
            <a:ext cx="82089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1908 году окончив учительскую семинарию в течении двадцати лет работает в школах разных районов Иркутской области и Бурятии. Начинает свою деятельность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Таловском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инородческом училище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Верхоленского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уезда( ныне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Ольхонский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район).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1916-17у. г.- учитель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Корсукском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начальном училище ( ныне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Эхирит-Булагатский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район). С 1917 г. - работает в 3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Готольском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училище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Идинской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школе в родном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Боханском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районе.</a:t>
            </a:r>
          </a:p>
        </p:txBody>
      </p:sp>
    </p:spTree>
    <p:extLst>
      <p:ext uri="{BB962C8B-B14F-4D97-AF65-F5344CB8AC3E}">
        <p14:creationId xmlns:p14="http://schemas.microsoft.com/office/powerpoint/2010/main" val="199987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005064"/>
            <a:ext cx="4122981" cy="1872208"/>
          </a:xfrm>
        </p:spPr>
        <p:txBody>
          <a:bodyPr>
            <a:normAutofit/>
          </a:bodyPr>
          <a:lstStyle/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7" y="0"/>
            <a:ext cx="8640960" cy="3356993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Users\Ирина\Desktop\3 класс\depositphotos_11993831-stock-illustration-background-certific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" y="1"/>
            <a:ext cx="930749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4886" y="1124744"/>
            <a:ext cx="82089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1923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С.П.Балдаев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переехал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г.Улан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-Удэ, где продолжил педагогическую деятельность . В 1929 году успешно закончил Институт этнографии и национальных культур народов Востока при ЦИК СССР и поступил в аспирантуру. В 1931 году вернулся в г. Улан-Удэ и начал работать научным сотрудником Института культуры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БурАССР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где проработал 5 лет. Следующие 11 лет своей жизни прослужил в Республиканском краеведческом музее. Последним местом работы стал отдел литературы и фольклора Бурятского комплексного научно-исследовательского института.</a:t>
            </a:r>
          </a:p>
        </p:txBody>
      </p:sp>
    </p:spTree>
    <p:extLst>
      <p:ext uri="{BB962C8B-B14F-4D97-AF65-F5344CB8AC3E}">
        <p14:creationId xmlns:p14="http://schemas.microsoft.com/office/powerpoint/2010/main" val="277820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005064"/>
            <a:ext cx="4122981" cy="1872208"/>
          </a:xfrm>
        </p:spPr>
        <p:txBody>
          <a:bodyPr>
            <a:normAutofit/>
          </a:bodyPr>
          <a:lstStyle/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7" y="0"/>
            <a:ext cx="8640960" cy="3356993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Users\Ирина\Desktop\3 класс\depositphotos_11993831-stock-illustration-background-certific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" y="1"/>
            <a:ext cx="930749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4886" y="1124744"/>
            <a:ext cx="82089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1923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С.П.Балдаев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переехал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г.Улан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-Удэ, где продолжил педагогическую деятельность . В 1929 году успешно закончил Институт этнографии и национальных культур народов Востока при ЦИК СССР и поступил в аспирантуру. В 1931 году вернулся в г. Улан-Удэ и начал работать научным сотрудником Института культуры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БурАССР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где проработал 5 лет. Следующие 11 лет своей жизни прослужил в Республиканском краеведческом музее. Последним местом работы стал отдел литературы и фольклора Бурятского комплексного научно-исследовательского института.</a:t>
            </a:r>
          </a:p>
        </p:txBody>
      </p:sp>
    </p:spTree>
    <p:extLst>
      <p:ext uri="{BB962C8B-B14F-4D97-AF65-F5344CB8AC3E}">
        <p14:creationId xmlns:p14="http://schemas.microsoft.com/office/powerpoint/2010/main" val="96098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005064"/>
            <a:ext cx="4122981" cy="1872208"/>
          </a:xfrm>
        </p:spPr>
        <p:txBody>
          <a:bodyPr>
            <a:normAutofit/>
          </a:bodyPr>
          <a:lstStyle/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7" y="0"/>
            <a:ext cx="8640960" cy="3356993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Users\Ирина\Desktop\3 класс\depositphotos_11993831-stock-illustration-background-certific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" y="1"/>
            <a:ext cx="930749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4886" y="1124744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Балдаев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арестован 30 мая 1938 года, под следствием был до конца 1940 года и освобожден судом за недоказанностью обвинения.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492896"/>
            <a:ext cx="2587836" cy="360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29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120</TotalTime>
  <Words>889</Words>
  <Application>Microsoft Office PowerPoint</Application>
  <PresentationFormat>Экран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тему:: «Мой любимый журнал – «Непоседа»</dc:title>
  <dc:creator>QuattroCom</dc:creator>
  <cp:lastModifiedBy>Ирина</cp:lastModifiedBy>
  <cp:revision>27</cp:revision>
  <dcterms:created xsi:type="dcterms:W3CDTF">2017-04-09T09:06:37Z</dcterms:created>
  <dcterms:modified xsi:type="dcterms:W3CDTF">2019-11-30T09:57:04Z</dcterms:modified>
</cp:coreProperties>
</file>