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</p:sldMasterIdLst>
  <p:sldIdLst>
    <p:sldId id="263" r:id="rId2"/>
    <p:sldId id="264" r:id="rId3"/>
    <p:sldId id="265" r:id="rId4"/>
    <p:sldId id="267" r:id="rId5"/>
    <p:sldId id="269" r:id="rId6"/>
    <p:sldId id="270" r:id="rId7"/>
    <p:sldId id="271" r:id="rId8"/>
    <p:sldId id="27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1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5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39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5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07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2949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901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2142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245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79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76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95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24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479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04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6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26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3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7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1E97BF2-6FF6-48CC-AD78-70BF713F3382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A6B3943-B1B2-4F80-AF69-9FBE199B9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370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21" r:id="rId13"/>
    <p:sldLayoutId id="2147483922" r:id="rId14"/>
    <p:sldLayoutId id="2147483923" r:id="rId15"/>
    <p:sldLayoutId id="2147483924" r:id="rId16"/>
    <p:sldLayoutId id="21474839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934" y="0"/>
            <a:ext cx="10515600" cy="1325563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94" y="316148"/>
            <a:ext cx="11000079" cy="6225703"/>
          </a:xfrm>
        </p:spPr>
      </p:pic>
      <p:sp>
        <p:nvSpPr>
          <p:cNvPr id="5" name="Прямоугольник 4"/>
          <p:cNvSpPr/>
          <p:nvPr/>
        </p:nvSpPr>
        <p:spPr>
          <a:xfrm>
            <a:off x="2145084" y="1213332"/>
            <a:ext cx="74561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Lake Baikal is the largest freshwater storage – it has about 19% of the world`s reserves</a:t>
            </a:r>
            <a:r>
              <a:rPr lang="ru-RU" sz="32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734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62402"/>
            <a:ext cx="10515600" cy="1325563"/>
          </a:xfrm>
        </p:spPr>
        <p:txBody>
          <a:bodyPr>
            <a:normAutofit/>
          </a:bodyPr>
          <a:lstStyle/>
          <a:p>
            <a:r>
              <a:rPr lang="en-US" b="1" i="1" cap="none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Baikal takes first place among the Seven miracles of Russia</a:t>
            </a:r>
            <a:endParaRPr lang="ru-RU" b="1" i="1" cap="none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996" y="2014182"/>
            <a:ext cx="6457950" cy="2981325"/>
          </a:xfrm>
        </p:spPr>
      </p:pic>
    </p:spTree>
    <p:extLst>
      <p:ext uri="{BB962C8B-B14F-4D97-AF65-F5344CB8AC3E}">
        <p14:creationId xmlns:p14="http://schemas.microsoft.com/office/powerpoint/2010/main" val="150572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789" y="398833"/>
            <a:ext cx="10212421" cy="1554501"/>
          </a:xfrm>
        </p:spPr>
        <p:txBody>
          <a:bodyPr>
            <a:normAutofit fontScale="90000"/>
          </a:bodyPr>
          <a:lstStyle/>
          <a:p>
            <a:r>
              <a:rPr lang="en-US" b="1" i="1" u="sng" cap="none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Water In The Lake Is Amazingly Transparent. You Can See The Stones On The Bottom Of The Lake.</a:t>
            </a:r>
            <a:endParaRPr lang="ru-RU" b="1" i="1" u="sng" cap="none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2697001"/>
            <a:ext cx="6858000" cy="3257550"/>
          </a:xfrm>
        </p:spPr>
      </p:pic>
    </p:spTree>
    <p:extLst>
      <p:ext uri="{BB962C8B-B14F-4D97-AF65-F5344CB8AC3E}">
        <p14:creationId xmlns:p14="http://schemas.microsoft.com/office/powerpoint/2010/main" val="189753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402" y="695866"/>
            <a:ext cx="9113196" cy="1325563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1642 meters, the maximum depth of the Baikal.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861" y="2203315"/>
            <a:ext cx="3298620" cy="3614738"/>
          </a:xfrm>
        </p:spPr>
      </p:pic>
    </p:spTree>
    <p:extLst>
      <p:ext uri="{BB962C8B-B14F-4D97-AF65-F5344CB8AC3E}">
        <p14:creationId xmlns:p14="http://schemas.microsoft.com/office/powerpoint/2010/main" val="542770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6000" b="1" i="1" spc="-15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Flora And Fauna Of The Baikal Are Also Very Rich. Some Species Of Animals Live Only On The Lake Or Near It.</a:t>
            </a:r>
            <a:endParaRPr lang="ru-RU" sz="6000" b="1" i="1" spc="-15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4616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46" y="1103033"/>
            <a:ext cx="10639614" cy="5151100"/>
          </a:xfrm>
        </p:spPr>
      </p:pic>
    </p:spTree>
    <p:extLst>
      <p:ext uri="{BB962C8B-B14F-4D97-AF65-F5344CB8AC3E}">
        <p14:creationId xmlns:p14="http://schemas.microsoft.com/office/powerpoint/2010/main" val="18302434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55" y="68095"/>
            <a:ext cx="11848290" cy="7038255"/>
          </a:xfrm>
        </p:spPr>
      </p:pic>
    </p:spTree>
    <p:extLst>
      <p:ext uri="{BB962C8B-B14F-4D97-AF65-F5344CB8AC3E}">
        <p14:creationId xmlns:p14="http://schemas.microsoft.com/office/powerpoint/2010/main" val="167266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8080" y="365126"/>
            <a:ext cx="45719" cy="531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7556" y="1397609"/>
            <a:ext cx="6391073" cy="3028476"/>
          </a:xfrm>
        </p:spPr>
        <p:txBody>
          <a:bodyPr>
            <a:noAutofit/>
          </a:bodyPr>
          <a:lstStyle/>
          <a:p>
            <a:r>
              <a:rPr lang="en-US" sz="9600" b="1" i="1" u="sng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</a:t>
            </a:r>
            <a:endParaRPr lang="ru-RU" sz="9600" b="1" i="1" u="sng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8099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75</TotalTime>
  <Words>88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Сектор</vt:lpstr>
      <vt:lpstr>Презентация PowerPoint</vt:lpstr>
      <vt:lpstr>Baikal takes first place among the Seven miracles of Russia</vt:lpstr>
      <vt:lpstr>The Water In The Lake Is Amazingly Transparent. You Can See The Stones On The Bottom Of The Lake.</vt:lpstr>
      <vt:lpstr> 1642 meters, the maximum depth of the Baikal.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Darima Shiret</cp:lastModifiedBy>
  <cp:revision>11</cp:revision>
  <dcterms:created xsi:type="dcterms:W3CDTF">2018-03-20T15:30:12Z</dcterms:created>
  <dcterms:modified xsi:type="dcterms:W3CDTF">2019-11-30T17:55:51Z</dcterms:modified>
</cp:coreProperties>
</file>