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4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30B0BD-A0CF-4B62-94C6-FA491B91248A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3A99D8A-3D8E-4105-ADA2-11EBDF40E53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Презентация Фёдоровой Алины  9 «м»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Белое море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65077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Карта Белого моря (1635)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9460" name="Picture 4" descr="https://upload.wikimedia.org/wikipedia/commons/thumb/8/8a/Whiteseamap.jpg/800px-Whitesea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92696"/>
            <a:ext cx="4752528" cy="407529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Первым иностранным кораблём, прибывшим в Белое море, был английский корабль «Эдуард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Бонавентура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» под командованием Ричарда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Ченслора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Вместе с двумя другими кораблями под командованием 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Хью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Уиллоби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они искали северный путь в Индию. Экспедиция была снаряжена королём Эдуардом VI и группой из порядка 240 английских купцов и была уполномочена установить торговые связи. Корабли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Уиллоби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были разделены в море, и два из них вместе с главой экспедиции погибли при невыясненных обстоятельствах. Однако «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Бонавентуре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» удалось войти в Белое море и достичь Холмогор, откуда Ричард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Ченслор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едет в Москву к царю Ивану Грозному. Возвращаясь из России в 1554 году,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Ченслор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вез подробное описание Москвы и Русского Севера, которые были малоизвестны Европе, а также письмо царя с пожеланием установить с Англией торговые отношения. В Англии учреждается Московская компания, целью которой была торговля с Россией по Белому морю.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Вслед за англичанами последовали и голландцы, и вскоре Холмогоры превратились в важный пункт торговли мехом и рыбой. В городе как иностранцами, так и русскими создавались лавки и торговые фактории. В порту была построена крепость, которая выдержала осаду польско-литовского войска в 1613 году. Увеличение грузооборота привело к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перезагруженности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порта, который стоял на реке, и следовательно имел ограничения по тоннажу и осадке судов. В результате в дельте Северной Двины в 1584 году возникает город Новые Холмогоры, позднее переименованный в Архангельск.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До начала XVIII века через Белое море проходило большинство русских торговых маршрутов, однако это было не очень удобным, так как Белое море более полугода покрыто льдами. После основания 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Санкт-Петербурга поток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товаров существенно сократился, основные морские торговые пути переместились на Балтийское море. С 1920-х годов большинство перевозок были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отвлеченены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с Белого моря в незамерзающий порт Мурманск, расположенный на берегу Баренцева моря.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51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Освоению новгородцами Белого моря и устья Северной Двины в IX веке и столкновению их там с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норманнами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(викингами) посвящён исторический роман советского писателя В. Д. Иванова «Повести Древних лет» (1955).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Действие фильма Павла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Лунгина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«Остров» происходит в монастыре на островах Белого моря.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Советский мультипликационный фильм «Смех и горе у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Бела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моря» по сказкам Бориса Шергина и Степана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Писахова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Документальный фильм Дмитрия Васюкова «Поморы».</a:t>
            </a:r>
          </a:p>
          <a:p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Основое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действие художественного фильма «Россия молодая» (режиссер И. Гурин, по одноименному роману Ю. Германа) происходит на побережье Белого моря.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Отражение в искусстве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794792"/>
          </a:xfrm>
        </p:spPr>
        <p:txBody>
          <a:bodyPr/>
          <a:lstStyle/>
          <a:p>
            <a:r>
              <a:rPr lang="ru-RU" u="sng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Валентин Серов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Белое море, 1894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554" name="Picture 2" descr="https://upload.wikimedia.org/wikipedia/commons/1/18/The_White_S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989649" cy="351854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5503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 скандинавской мифологии Белое море известно под названием «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Гандвик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»; также известно как «Залив змей» из-за изогнутой береговой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линии.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90844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Бе́лое мо́ре</a:t>
            </a:r>
            <a:r>
              <a:rPr lang="ru-RU" sz="2800" dirty="0" smtClean="0"/>
              <a:t> </a:t>
            </a:r>
            <a:r>
              <a:rPr lang="ru-RU" sz="2800" dirty="0" smtClean="0"/>
              <a:t>(до</a:t>
            </a:r>
            <a:r>
              <a:rPr lang="ru-RU" sz="2800" dirty="0" smtClean="0"/>
              <a:t> XVII </a:t>
            </a:r>
            <a:r>
              <a:rPr lang="ru-RU" sz="2800" dirty="0" smtClean="0"/>
              <a:t>века Студёное</a:t>
            </a:r>
            <a:r>
              <a:rPr lang="ru-RU" sz="2800" dirty="0" smtClean="0"/>
              <a:t>, </a:t>
            </a:r>
            <a:r>
              <a:rPr lang="ru-RU" sz="2800" dirty="0" smtClean="0"/>
              <a:t>Соловецкое</a:t>
            </a:r>
            <a:r>
              <a:rPr lang="ru-RU" sz="2800" dirty="0" smtClean="0"/>
              <a:t>, Северное, Спокойное, Белый </a:t>
            </a:r>
            <a:r>
              <a:rPr lang="ru-RU" sz="2800" dirty="0" smtClean="0"/>
              <a:t>залив)</a:t>
            </a:r>
            <a:r>
              <a:rPr lang="ru-RU" sz="2800" dirty="0" smtClean="0"/>
              <a:t> — внутреннее </a:t>
            </a:r>
            <a:r>
              <a:rPr lang="ru-RU" sz="2800" dirty="0" smtClean="0"/>
              <a:t>море на </a:t>
            </a:r>
            <a:r>
              <a:rPr lang="ru-RU" sz="2800" dirty="0" smtClean="0"/>
              <a:t>севере европейской части России, относится к Северному Ледовитому </a:t>
            </a:r>
            <a:r>
              <a:rPr lang="ru-RU" sz="2800" dirty="0" smtClean="0"/>
              <a:t>океану.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91264" cy="4572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 древности 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весь Северный Ледовитый 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океан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на север от европейских берегов, включая и Белое 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море. 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Воспринимался как громадный залив, названный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Гандвиком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С течением времени, однако, понятие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Гандвика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стало сужаться. На карте XVI века, приложенной к истории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Олая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Магнуса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Белое море обозначено —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Grandvicus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sinus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Вероятно,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Олай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Магнус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нарочно вставил «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», желая осмыслить непонятное уже тогда «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Гандвик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» и связывая это название с прилагательным </a:t>
            </a:r>
            <a:r>
              <a:rPr lang="ru-RU" sz="24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grandis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— большой.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Гандвик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91264" cy="57606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 отличие от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Гандвика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Белое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море —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название местное, русское. Путешественники, приезжавшие к устьям Двины, уже застали это название на месте и должны были перевести его на свой язык. На это указывает такое обозначение на карте Меркатора 1595 года: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Bella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more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id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Album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mare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Это русское имя со временем должно было вытеснить скандинавское, по мере того как торговля с Белым морем ускользала из рук норманнов. На первых порах картографы ещё не знали, что делать с этими двумя названиями. Обыкновенно они помещают в самом соседстве Белого моря какое-то озеро и приписывают ему название: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lacus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albus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Так поступили составители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Carta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marina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1539 года,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Олай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Магнусъ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в 1555 году и другие; Белое же море у них ещё называется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Grandvicus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sinus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К концу XVII века окончательно восторжествовало уже русское название Белого моря, и мы напрасно стали бы искать на картах последующего времени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Гандвик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229200"/>
            <a:ext cx="8219256" cy="8668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"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Carta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Marina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" 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Олафа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Магнуса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(1539г.). На месте белого моря изображено озеро "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Lacus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albus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"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7410" name="Picture 2" descr="https://upload.wikimedia.org/wikipedia/commons/thumb/e/ea/Carta_Marina.jpeg/800px-Carta_Marin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548680"/>
            <a:ext cx="5732104" cy="424892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29884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Карта 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Ортелия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(1572г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.). Белое море названо "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Granvicus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sinus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". Западнее его показано озеро "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Lacus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albus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". Река Онега на карте впадает и в озеро и в море.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8434" name="Picture 2" descr="https://upload.wikimedia.org/wikipedia/commons/thumb/a/a6/1572_Europa_Ortelius.A.jpg/800px-1572_Europa_Ortelius.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548680"/>
            <a:ext cx="5171728" cy="378182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2048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Среди морей, омывающих Россию, Белое море — одно из самых маленьких (меньше — только Азовское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море).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Площадь его поверхности 90 тыс. км² (с многочисленными мелкими островами, среди которых наиболее известны Соловецкие острова, — 347 км²), то есть </a:t>
            </a:r>
            <a:r>
              <a:rPr lang="ru-RU" sz="8000" baseline="30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⁄</a:t>
            </a:r>
            <a:r>
              <a:rPr lang="ru-RU" sz="8000" baseline="-25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16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часть площади Баренцева моря, объём всего 4,4 тыс. км³. Наибольшая протяжённость Белого моря от мыса 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Канин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Нос до 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Кеми составляет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600 км.</a:t>
            </a:r>
          </a:p>
          <a:p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Наибольшая глубина моря 343 метра, средняя — 67 метров.</a:t>
            </a:r>
          </a:p>
          <a:p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Границей между Белым и Баренцевым морями считается линия, проведённая от мыса Святой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Нос (Кольский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полуостров) до мыса Канин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Нос (полуостров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Канин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)</a:t>
            </a:r>
            <a:r>
              <a:rPr lang="ru-RU" sz="8000" baseline="30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endParaRPr lang="ru-RU" sz="8000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 Белое море впадают крупные реки Кемь, Мезень, Онега, Поной, Северная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Двина и 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множество мелких рек.</a:t>
            </a:r>
          </a:p>
          <a:p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Основные порты: Архангельск, Беломорск, Кандалакша, Кемь, 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Мезень,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Онега, Северодвинск.</a:t>
            </a:r>
          </a:p>
          <a:p>
            <a:r>
              <a:rPr lang="ru-RU" sz="80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Беломорско-Балтийский</a:t>
            </a:r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канал соединяет Белое море с Балтийским и с Волго-Балтийским водным путём.</a:t>
            </a:r>
          </a:p>
          <a:p>
            <a:r>
              <a:rPr lang="ru-RU" sz="8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Всё Белое море целиком является внутренними водами России.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Физико-географическое </a:t>
            </a:r>
            <a:r>
              <a:rPr lang="ru-RU" dirty="0" smtClean="0"/>
              <a:t>положение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Большая отмель в северной части моря с глубинами до 50 метров в Двинском и Онежском заливах переходит в склон, а потом во впадину в центральной части моря с глубинами 100—200 метров и максимальной глубиной 340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метров.</a:t>
            </a:r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Центральная часть моря — замкнутая котловина, отделяемая от Баренцева моря порогом с малыми глубинами, препятствующими обмену глубинными водами.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Донные осадки на мелководье и в Горле состоят из гравия, 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гальки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 песка, иногда — ракушечника. Дно в центре моря покрыто мелкозернистым глинистым 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илом коричневого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 цвета.</a:t>
            </a:r>
          </a:p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На дне моря геологами обнаружены железомарганцевые конкреции.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Рельеф дна моря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Море было известно новгородцам по крайней мере начиная с XI века. Море имело большое значение для торговой навигации, а окрестные леса были богаты пушным зверем, потому эти места быстро развивались. Одним из самых ранних русских поселений вблизи побережья стали основанные в XIV веке Холмогоры на Северной 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Двине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Оттуда в 1492 году в Данию отправился торговый флот, гружённый зерном и имеющий на борту послов Ивана III, обозначая появление первого русского международного морского порта.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rgbClr val="935409"/>
      </a:dk1>
      <a:lt1>
        <a:srgbClr val="FADAB5"/>
      </a:lt1>
      <a:dk2>
        <a:srgbClr val="444D26"/>
      </a:dk2>
      <a:lt2>
        <a:srgbClr val="BECA95"/>
      </a:lt2>
      <a:accent1>
        <a:srgbClr val="A5B592"/>
      </a:accent1>
      <a:accent2>
        <a:srgbClr val="FCECDA"/>
      </a:accent2>
      <a:accent3>
        <a:srgbClr val="FADAB5"/>
      </a:accent3>
      <a:accent4>
        <a:srgbClr val="F7C890"/>
      </a:accent4>
      <a:accent5>
        <a:srgbClr val="DD7E0E"/>
      </a:accent5>
      <a:accent6>
        <a:srgbClr val="935409"/>
      </a:accent6>
      <a:hlink>
        <a:srgbClr val="F5E4A9"/>
      </a:hlink>
      <a:folHlink>
        <a:srgbClr val="F0D67E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247</TotalTime>
  <Words>192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Белое море</vt:lpstr>
      <vt:lpstr>Бе́лое мо́ре (до XVII века Студёное, Соловецкое, Северное, Спокойное, Белый залив) — внутреннее море на севере европейской части России, относится к Северному Ледовитому океану.</vt:lpstr>
      <vt:lpstr>Гандвик</vt:lpstr>
      <vt:lpstr>Слайд 4</vt:lpstr>
      <vt:lpstr>Слайд 5</vt:lpstr>
      <vt:lpstr>Слайд 6</vt:lpstr>
      <vt:lpstr>Физико-географическое положение </vt:lpstr>
      <vt:lpstr>Рельеф дна моря </vt:lpstr>
      <vt:lpstr>История </vt:lpstr>
      <vt:lpstr>Слайд 10</vt:lpstr>
      <vt:lpstr>Слайд 11</vt:lpstr>
      <vt:lpstr>Слайд 12</vt:lpstr>
      <vt:lpstr>Отражение в искусстве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Белое море</dc:title>
  <dc:creator>User</dc:creator>
  <cp:lastModifiedBy>User</cp:lastModifiedBy>
  <cp:revision>1</cp:revision>
  <dcterms:created xsi:type="dcterms:W3CDTF">2019-02-18T16:18:14Z</dcterms:created>
  <dcterms:modified xsi:type="dcterms:W3CDTF">2019-02-18T20:25:31Z</dcterms:modified>
</cp:coreProperties>
</file>