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311" r:id="rId2"/>
    <p:sldId id="363" r:id="rId3"/>
    <p:sldId id="356" r:id="rId4"/>
    <p:sldId id="348" r:id="rId5"/>
    <p:sldId id="361" r:id="rId6"/>
    <p:sldId id="349" r:id="rId7"/>
    <p:sldId id="350" r:id="rId8"/>
    <p:sldId id="353" r:id="rId9"/>
    <p:sldId id="354" r:id="rId10"/>
    <p:sldId id="355" r:id="rId11"/>
    <p:sldId id="362" r:id="rId12"/>
    <p:sldId id="318" r:id="rId13"/>
    <p:sldId id="360" r:id="rId14"/>
    <p:sldId id="357" r:id="rId15"/>
    <p:sldId id="358" r:id="rId16"/>
    <p:sldId id="317" r:id="rId17"/>
    <p:sldId id="30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FFFF00"/>
    <a:srgbClr val="CC3399"/>
    <a:srgbClr val="3333FF"/>
    <a:srgbClr val="008000"/>
    <a:srgbClr val="FF99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4659" autoAdjust="0"/>
  </p:normalViewPr>
  <p:slideViewPr>
    <p:cSldViewPr>
      <p:cViewPr varScale="1">
        <p:scale>
          <a:sx n="75" d="100"/>
          <a:sy n="75" d="100"/>
        </p:scale>
        <p:origin x="-7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F4A866A-E0F4-420F-9A43-9DEBCFD561BE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FFE996A-729F-4772-9CA7-544DB5A25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D1094-78B1-4164-87B3-B66B8FB9B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70BC0-AF8D-4C48-AEC9-4F7A8C957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1AC13-D0C1-48B2-BB54-6D873D8C1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899AB-7FF9-4D5F-8C15-5B730655F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FF095-4292-4EC2-90D8-0B51B3B73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00A11-0FCA-403A-A938-090196DDC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082BE-84FB-4829-ACD8-FE94D8A49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BD1C7-F212-4073-AFDB-FFCEA8135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BDA88-FCF8-49E8-83FE-097F2B9D3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17144-25FA-4471-82F2-2AA8D3D3D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C7662-2B1F-482C-BA54-C860B4E87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7306866-0DA8-49DE-BB1C-9F53F4588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990600" y="609600"/>
            <a:ext cx="70866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Познавательно – игровой час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4993" y="2209800"/>
            <a:ext cx="763401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ДЕНЬ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НАУМА ГРАМОТНИКА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600" y="6096000"/>
            <a:ext cx="6228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учитель начальных классов: </a:t>
            </a:r>
            <a:r>
              <a:rPr lang="ru-RU" dirty="0" err="1" smtClean="0"/>
              <a:t>Баркова</a:t>
            </a:r>
            <a:r>
              <a:rPr lang="ru-RU" smtClean="0"/>
              <a:t> М.Б.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Объект 3" descr="Тётя Бёмиха приехала!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77788"/>
            <a:ext cx="4276725" cy="4230688"/>
          </a:xfrm>
        </p:spPr>
      </p:pic>
      <p:pic>
        <p:nvPicPr>
          <p:cNvPr id="10243" name="Picture 2" descr="Красивая старинная школа в Ногинске &quot; ALLDAY - народный сайт о дизайн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6700" y="1533525"/>
            <a:ext cx="50673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6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11268" name="Рисунок 12" descr="OBJ005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75"/>
            <a:ext cx="252412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785813" y="642938"/>
            <a:ext cx="7786687" cy="26431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"/>
              <a:lightRig rig="legacyHarsh3" dir="r"/>
            </a:scene3d>
            <a:sp3d extrusionH="8874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Мы теперь -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2857500" y="3657600"/>
            <a:ext cx="5715000" cy="2971799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33333"/>
              </a:avLst>
            </a:prstTxWarp>
            <a:scene3d>
              <a:camera prst="legacyPerspectiveBottom"/>
              <a:lightRig rig="legacyHarsh3" dir="l"/>
            </a:scene3d>
            <a:sp3d extrusionH="887400" prstMaterial="legacyMatte">
              <a:extrusionClr>
                <a:srgbClr val="0070C0"/>
              </a:extrusionClr>
            </a:sp3d>
          </a:bodyPr>
          <a:lstStyle/>
          <a:p>
            <a:pPr algn="ctr">
              <a:defRPr/>
            </a:pP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 </a:t>
            </a:r>
            <a:r>
              <a:rPr lang="ru-RU" sz="42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ученики</a:t>
            </a:r>
          </a:p>
          <a:p>
            <a:pPr algn="ctr">
              <a:defRPr/>
            </a:pP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4" name="Rectangle 17"/>
          <p:cNvSpPr>
            <a:spLocks noChangeArrowheads="1"/>
          </p:cNvSpPr>
          <p:nvPr/>
        </p:nvSpPr>
        <p:spPr bwMode="auto">
          <a:xfrm>
            <a:off x="0" y="4759325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2295" name="Text Box 23"/>
          <p:cNvSpPr txBox="1">
            <a:spLocks noChangeArrowheads="1"/>
          </p:cNvSpPr>
          <p:nvPr/>
        </p:nvSpPr>
        <p:spPr bwMode="auto">
          <a:xfrm>
            <a:off x="3810000" y="1371600"/>
            <a:ext cx="2209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5400" b="1">
              <a:solidFill>
                <a:schemeClr val="accent2"/>
              </a:solidFill>
            </a:endParaRPr>
          </a:p>
        </p:txBody>
      </p:sp>
      <p:pic>
        <p:nvPicPr>
          <p:cNvPr id="14353" name="Picture 17" descr="http://fs00.infourok.ru/images/doc/131/153054/img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28600"/>
            <a:ext cx="8458200" cy="634365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133350">
            <a:contourClr>
              <a:srgbClr val="FFC00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318" name="Rectangle 17"/>
          <p:cNvSpPr>
            <a:spLocks noChangeArrowheads="1"/>
          </p:cNvSpPr>
          <p:nvPr/>
        </p:nvSpPr>
        <p:spPr bwMode="auto">
          <a:xfrm>
            <a:off x="0" y="4759325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3319" name="Text Box 23"/>
          <p:cNvSpPr txBox="1">
            <a:spLocks noChangeArrowheads="1"/>
          </p:cNvSpPr>
          <p:nvPr/>
        </p:nvSpPr>
        <p:spPr bwMode="auto">
          <a:xfrm>
            <a:off x="3810000" y="1371600"/>
            <a:ext cx="2209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5400" b="1">
              <a:solidFill>
                <a:schemeClr val="accent2"/>
              </a:solidFill>
            </a:endParaRPr>
          </a:p>
        </p:txBody>
      </p:sp>
      <p:pic>
        <p:nvPicPr>
          <p:cNvPr id="32770" name="Picture 2" descr="http://pustunchik.ua/uploads/holiday/cache/fa1fb3a53d0c194994bd99fb5de091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631782" cy="59436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127000">
            <a:contourClr>
              <a:srgbClr val="FFC00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Неделя дет книги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0" y="1228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87057" name="Group 17"/>
          <p:cNvGraphicFramePr>
            <a:graphicFrameLocks noGrp="1"/>
          </p:cNvGraphicFramePr>
          <p:nvPr/>
        </p:nvGraphicFramePr>
        <p:xfrm>
          <a:off x="0" y="1228725"/>
          <a:ext cx="208002" cy="3127375"/>
        </p:xfrm>
        <a:graphic>
          <a:graphicData uri="http://schemas.openxmlformats.org/drawingml/2006/table">
            <a:tbl>
              <a:tblPr/>
              <a:tblGrid>
                <a:gridCol w="208002"/>
              </a:tblGrid>
              <a:tr h="312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01" marR="9130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44" name="Rectangle 18"/>
          <p:cNvSpPr>
            <a:spLocks noChangeArrowheads="1"/>
          </p:cNvSpPr>
          <p:nvPr/>
        </p:nvSpPr>
        <p:spPr bwMode="auto">
          <a:xfrm>
            <a:off x="0" y="4356100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pic>
        <p:nvPicPr>
          <p:cNvPr id="54274" name="Picture 2" descr="http://cs319820.vk.me/v319820093/7eb5/NUM3_GSPO8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86750" cy="621982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127000">
            <a:contourClr>
              <a:srgbClr val="FFC00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Неделя дет книги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/>
              <a:t>               </a:t>
            </a: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0" y="1228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87057" name="Group 17"/>
          <p:cNvGraphicFramePr>
            <a:graphicFrameLocks noGrp="1"/>
          </p:cNvGraphicFramePr>
          <p:nvPr/>
        </p:nvGraphicFramePr>
        <p:xfrm>
          <a:off x="0" y="1228725"/>
          <a:ext cx="207963" cy="3127375"/>
        </p:xfrm>
        <a:graphic>
          <a:graphicData uri="http://schemas.openxmlformats.org/drawingml/2006/table">
            <a:tbl>
              <a:tblPr/>
              <a:tblGrid>
                <a:gridCol w="208002"/>
              </a:tblGrid>
              <a:tr h="312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01" marR="9130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68" name="Rectangle 18"/>
          <p:cNvSpPr>
            <a:spLocks noChangeArrowheads="1"/>
          </p:cNvSpPr>
          <p:nvPr/>
        </p:nvSpPr>
        <p:spPr bwMode="auto">
          <a:xfrm>
            <a:off x="0" y="4356100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5369" name="WordArt 2"/>
          <p:cNvSpPr>
            <a:spLocks noChangeArrowheads="1" noChangeShapeType="1" noTextEdit="1"/>
          </p:cNvSpPr>
          <p:nvPr/>
        </p:nvSpPr>
        <p:spPr bwMode="auto">
          <a:xfrm>
            <a:off x="228600" y="1447800"/>
            <a:ext cx="9906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579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1</a:t>
            </a:r>
          </a:p>
        </p:txBody>
      </p:sp>
      <p:sp>
        <p:nvSpPr>
          <p:cNvPr id="15370" name="WordArt 4"/>
          <p:cNvSpPr>
            <a:spLocks noChangeArrowheads="1" noChangeShapeType="1" noTextEdit="1"/>
          </p:cNvSpPr>
          <p:nvPr/>
        </p:nvSpPr>
        <p:spPr bwMode="auto">
          <a:xfrm>
            <a:off x="1600200" y="1447800"/>
            <a:ext cx="14478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2</a:t>
            </a:r>
          </a:p>
        </p:txBody>
      </p:sp>
      <p:sp>
        <p:nvSpPr>
          <p:cNvPr id="15371" name="WordArt 5"/>
          <p:cNvSpPr>
            <a:spLocks noChangeArrowheads="1" noChangeShapeType="1" noTextEdit="1"/>
          </p:cNvSpPr>
          <p:nvPr/>
        </p:nvSpPr>
        <p:spPr bwMode="auto">
          <a:xfrm>
            <a:off x="3249613" y="1447800"/>
            <a:ext cx="1474787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/>
              </a:rPr>
              <a:t>3</a:t>
            </a:r>
          </a:p>
        </p:txBody>
      </p:sp>
      <p:sp>
        <p:nvSpPr>
          <p:cNvPr id="15372" name="WordArt 6"/>
          <p:cNvSpPr>
            <a:spLocks noChangeArrowheads="1" noChangeShapeType="1" noTextEdit="1"/>
          </p:cNvSpPr>
          <p:nvPr/>
        </p:nvSpPr>
        <p:spPr bwMode="auto">
          <a:xfrm>
            <a:off x="4800600" y="1447800"/>
            <a:ext cx="14478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4</a:t>
            </a:r>
          </a:p>
        </p:txBody>
      </p:sp>
      <p:sp>
        <p:nvSpPr>
          <p:cNvPr id="15373" name="WordArt 7"/>
          <p:cNvSpPr>
            <a:spLocks noChangeArrowheads="1" noChangeShapeType="1" noTextEdit="1"/>
          </p:cNvSpPr>
          <p:nvPr/>
        </p:nvSpPr>
        <p:spPr bwMode="auto">
          <a:xfrm>
            <a:off x="6553200" y="1447800"/>
            <a:ext cx="15240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 Black"/>
              </a:rPr>
              <a:t>5</a:t>
            </a:r>
          </a:p>
        </p:txBody>
      </p:sp>
      <p:sp>
        <p:nvSpPr>
          <p:cNvPr id="15374" name="WordArt 8"/>
          <p:cNvSpPr>
            <a:spLocks noChangeArrowheads="1" noChangeShapeType="1" noTextEdit="1"/>
          </p:cNvSpPr>
          <p:nvPr/>
        </p:nvSpPr>
        <p:spPr bwMode="auto">
          <a:xfrm>
            <a:off x="304800" y="4114800"/>
            <a:ext cx="13716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 Black"/>
              </a:rPr>
              <a:t>6</a:t>
            </a:r>
          </a:p>
        </p:txBody>
      </p:sp>
      <p:sp>
        <p:nvSpPr>
          <p:cNvPr id="15375" name="WordArt 9"/>
          <p:cNvSpPr>
            <a:spLocks noChangeArrowheads="1" noChangeShapeType="1" noTextEdit="1"/>
          </p:cNvSpPr>
          <p:nvPr/>
        </p:nvSpPr>
        <p:spPr bwMode="auto">
          <a:xfrm>
            <a:off x="1905000" y="4114800"/>
            <a:ext cx="20574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7 8</a:t>
            </a:r>
          </a:p>
        </p:txBody>
      </p:sp>
      <p:sp>
        <p:nvSpPr>
          <p:cNvPr id="15376" name="WordArt 10"/>
          <p:cNvSpPr>
            <a:spLocks noChangeArrowheads="1" noChangeShapeType="1" noTextEdit="1"/>
          </p:cNvSpPr>
          <p:nvPr/>
        </p:nvSpPr>
        <p:spPr bwMode="auto">
          <a:xfrm>
            <a:off x="4191000" y="4114800"/>
            <a:ext cx="13716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 Black"/>
              </a:rPr>
              <a:t>9</a:t>
            </a:r>
          </a:p>
        </p:txBody>
      </p:sp>
      <p:sp>
        <p:nvSpPr>
          <p:cNvPr id="15377" name="WordArt 11"/>
          <p:cNvSpPr>
            <a:spLocks noChangeArrowheads="1" noChangeShapeType="1" noTextEdit="1"/>
          </p:cNvSpPr>
          <p:nvPr/>
        </p:nvSpPr>
        <p:spPr bwMode="auto">
          <a:xfrm>
            <a:off x="6019800" y="4038600"/>
            <a:ext cx="25146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Неделя дет книги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1228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87057" name="Group 17"/>
          <p:cNvGraphicFramePr>
            <a:graphicFrameLocks noGrp="1"/>
          </p:cNvGraphicFramePr>
          <p:nvPr/>
        </p:nvGraphicFramePr>
        <p:xfrm>
          <a:off x="0" y="1228725"/>
          <a:ext cx="207963" cy="3127375"/>
        </p:xfrm>
        <a:graphic>
          <a:graphicData uri="http://schemas.openxmlformats.org/drawingml/2006/table">
            <a:tbl>
              <a:tblPr/>
              <a:tblGrid>
                <a:gridCol w="208002"/>
              </a:tblGrid>
              <a:tr h="312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01" marR="9130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392" name="Rectangle 18"/>
          <p:cNvSpPr>
            <a:spLocks noChangeArrowheads="1"/>
          </p:cNvSpPr>
          <p:nvPr/>
        </p:nvSpPr>
        <p:spPr bwMode="auto">
          <a:xfrm>
            <a:off x="0" y="4356100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pic>
        <p:nvPicPr>
          <p:cNvPr id="16393" name="Picture 13" descr="0f75e58ad46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3810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2" descr="http://d15mj6e6qmt1na.cloudfront.net/files/images/0569/6602/happy_toot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476250"/>
            <a:ext cx="57912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3" descr="0f75e58ad46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370388"/>
            <a:ext cx="2209800" cy="218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3352800" y="152400"/>
            <a:ext cx="5486400" cy="2895600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</a:bodyPr>
          <a:lstStyle/>
          <a:p>
            <a:pPr algn="ctr"/>
            <a:endParaRPr lang="ru-RU" sz="3600" kern="10">
              <a:ln w="38100">
                <a:solidFill>
                  <a:srgbClr val="FFFF00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17414" name="Picture 6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12" descr="OBJ005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75"/>
            <a:ext cx="252412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785813" y="642938"/>
            <a:ext cx="7786687" cy="26431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"/>
              <a:lightRig rig="legacyHarsh3" dir="r"/>
            </a:scene3d>
            <a:sp3d extrusionH="8874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Мы теперь -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857500" y="3657600"/>
            <a:ext cx="5715000" cy="2971799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33333"/>
              </a:avLst>
            </a:prstTxWarp>
            <a:scene3d>
              <a:camera prst="legacyPerspectiveBottom"/>
              <a:lightRig rig="legacyHarsh3" dir="l"/>
            </a:scene3d>
            <a:sp3d extrusionH="887400" prstMaterial="legacyMatte">
              <a:extrusionClr>
                <a:srgbClr val="0070C0"/>
              </a:extrusionClr>
            </a:sp3d>
          </a:bodyPr>
          <a:lstStyle/>
          <a:p>
            <a:pPr algn="ctr">
              <a:defRPr/>
            </a:pP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 </a:t>
            </a:r>
            <a:r>
              <a:rPr lang="ru-RU" sz="42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ученики</a:t>
            </a:r>
          </a:p>
          <a:p>
            <a:pPr algn="ctr">
              <a:defRPr/>
            </a:pP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28600"/>
            <a:ext cx="3886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88900">
            <a:contourClr>
              <a:schemeClr val="accent2">
                <a:lumMod val="60000"/>
                <a:lumOff val="40000"/>
              </a:schemeClr>
            </a:contourClr>
          </a:sp3d>
        </p:spPr>
      </p:pic>
      <p:pic>
        <p:nvPicPr>
          <p:cNvPr id="2054" name="Picture 7" descr="D:\школа\1 класс\naum-ohrida-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42862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88900">
            <a:contourClr>
              <a:schemeClr val="accent2">
                <a:lumMod val="60000"/>
                <a:lumOff val="40000"/>
              </a:schemeClr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5" name="Picture 6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3076" name="Рисунок 12" descr="OBJ005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75"/>
            <a:ext cx="252412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785813" y="642938"/>
            <a:ext cx="7786687" cy="26431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"/>
              <a:lightRig rig="legacyHarsh3" dir="r"/>
            </a:scene3d>
            <a:sp3d extrusionH="8874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Мы теперь -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2857500" y="3657600"/>
            <a:ext cx="5715000" cy="2971799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33333"/>
              </a:avLst>
            </a:prstTxWarp>
            <a:scene3d>
              <a:camera prst="legacyPerspectiveBottom"/>
              <a:lightRig rig="legacyHarsh3" dir="l"/>
            </a:scene3d>
            <a:sp3d extrusionH="887400" prstMaterial="legacyMatte">
              <a:extrusionClr>
                <a:srgbClr val="0070C0"/>
              </a:extrusionClr>
            </a:sp3d>
          </a:bodyPr>
          <a:lstStyle/>
          <a:p>
            <a:pPr algn="ctr">
              <a:defRPr/>
            </a:pP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 </a:t>
            </a:r>
            <a:r>
              <a:rPr lang="ru-RU" sz="42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ученики</a:t>
            </a:r>
          </a:p>
          <a:p>
            <a:pPr algn="ctr">
              <a:defRPr/>
            </a:pP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Борис Михайлович Кустодиев &quot; ALLDAY - народный сайт о дизай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slide.ru/images/22/28642/960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Газета &quot;Вести образования&quot; 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588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Quill Pen Pictures, Photos and Images CrystalGraphics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025" y="127000"/>
            <a:ext cx="4473575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Background (See Vector Version In My Portfolio) - 5713171 : Shuttersto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28600"/>
            <a:ext cx="4460875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Нож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4138" y="365125"/>
            <a:ext cx="5484812" cy="628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 descr="Старинные пасхальные открытк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9400" y="2197100"/>
            <a:ext cx="5054600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Журнал о старинных куклах - Девочка с куклой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4619625" cy="459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1890</TotalTime>
  <Words>54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Неделя дет книги</vt:lpstr>
      <vt:lpstr>Неделя дет книги</vt:lpstr>
      <vt:lpstr>Неделя дет книги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Милена</dc:creator>
  <cp:lastModifiedBy>Милена</cp:lastModifiedBy>
  <cp:revision>87</cp:revision>
  <cp:lastPrinted>1601-01-01T00:00:00Z</cp:lastPrinted>
  <dcterms:created xsi:type="dcterms:W3CDTF">1601-01-01T00:00:00Z</dcterms:created>
  <dcterms:modified xsi:type="dcterms:W3CDTF">2019-11-30T07:05:19Z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