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A40FA-C608-4BF5-A047-A68F245AF51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DF0CB-D9B3-4001-808E-89D2CCDD95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DF0CB-D9B3-4001-808E-89D2CCDD952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F0593D-417F-46DD-9DB0-9DD97F15D2B3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930DA8-6F1E-4FAF-9F23-F305746ED84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1431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Дидактическая настольная игра </a:t>
            </a:r>
            <a:br>
              <a:rPr lang="ru-RU" sz="3200" dirty="0" smtClean="0"/>
            </a:br>
            <a:r>
              <a:rPr lang="ru-RU" sz="3200" dirty="0" smtClean="0"/>
              <a:t>для детей младшего дошкольного возраста</a:t>
            </a:r>
            <a:br>
              <a:rPr lang="ru-RU" sz="3200" dirty="0" smtClean="0"/>
            </a:br>
            <a:r>
              <a:rPr lang="ru-RU" sz="3200" dirty="0" smtClean="0"/>
              <a:t>«Кроссворд с картинками: знатоки сказок»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3228536"/>
            <a:ext cx="3429024" cy="3200860"/>
          </a:xfrm>
        </p:spPr>
        <p:txBody>
          <a:bodyPr/>
          <a:lstStyle/>
          <a:p>
            <a:pPr algn="ctr"/>
            <a:r>
              <a:rPr lang="ru-RU" dirty="0" smtClean="0"/>
              <a:t>Автор: воспитатель </a:t>
            </a:r>
            <a:r>
              <a:rPr lang="ru-RU" dirty="0" err="1" smtClean="0"/>
              <a:t>Старостенко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Елена Викторовна</a:t>
            </a:r>
          </a:p>
          <a:p>
            <a:pPr algn="ctr"/>
            <a:r>
              <a:rPr lang="ru-RU" dirty="0" smtClean="0"/>
              <a:t> МБДОУ </a:t>
            </a:r>
          </a:p>
          <a:p>
            <a:pPr algn="ctr"/>
            <a:r>
              <a:rPr lang="ru-RU" dirty="0" smtClean="0"/>
              <a:t>«Детский сад № 30»</a:t>
            </a:r>
            <a:endParaRPr lang="ru-RU" dirty="0"/>
          </a:p>
        </p:txBody>
      </p:sp>
      <p:pic>
        <p:nvPicPr>
          <p:cNvPr id="4" name="Рисунок 3" descr="игра-кроссворд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93215"/>
            <a:ext cx="5286380" cy="3964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3686172" cy="18573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Описание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4757742" cy="45720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Игра состоит из 30 карточек, на которых изображены персонажи семи русских народных сказок: «Репка», «Теремок», «Курочка Ряба», «Колобок», «Маша и медведь», «</a:t>
            </a:r>
            <a:r>
              <a:rPr lang="ru-RU" dirty="0" err="1" smtClean="0"/>
              <a:t>Заюшкина</a:t>
            </a:r>
            <a:r>
              <a:rPr lang="ru-RU" dirty="0" smtClean="0"/>
              <a:t> избушка», «Кот, петух и лиса». Из карточек можно складывать кроссворд, используя вместо букв картинки. Игра развивает логическое мышление, внимание, память. В неё можно играть как одному ребенку, так и подгруппой. С помощью карточек можно вспомнить сюжеты сказок, развивать речь. </a:t>
            </a:r>
            <a:endParaRPr lang="ru-RU" dirty="0"/>
          </a:p>
        </p:txBody>
      </p:sp>
      <p:pic>
        <p:nvPicPr>
          <p:cNvPr id="4" name="Рисунок 3" descr="игра-кроссворд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000108"/>
            <a:ext cx="3158874" cy="40183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к применению: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3500430" cy="57864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 вариант игры «Угадай сказки»</a:t>
            </a:r>
          </a:p>
          <a:p>
            <a:pPr algn="ctr"/>
            <a:r>
              <a:rPr lang="ru-RU" dirty="0" smtClean="0"/>
              <a:t>Правила игры: выложить кроссворд из карточек, картинки должны быть открыты. Дети должны, рассмотрев персонажей в каждом ряду или столбце, угадать сказки.</a:t>
            </a:r>
            <a:endParaRPr lang="ru-RU" dirty="0"/>
          </a:p>
        </p:txBody>
      </p:sp>
      <p:pic>
        <p:nvPicPr>
          <p:cNvPr id="4" name="Рисунок 3" descr="игра-кроссворд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000108"/>
            <a:ext cx="4521405" cy="564357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к применению: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000108"/>
            <a:ext cx="4000496" cy="58578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2 вариант игры «Узнай ключевую сказку»</a:t>
            </a:r>
          </a:p>
          <a:p>
            <a:pPr algn="ctr"/>
            <a:r>
              <a:rPr lang="ru-RU" dirty="0" smtClean="0"/>
              <a:t>Правила игры: выложить кроссворд из карточек, нужно открыть персонажей всех сказок, кроме одной – ключевой. Дети должны вспомнить недостающих персонажей и угадать ключевую  сказку.</a:t>
            </a:r>
            <a:endParaRPr lang="ru-RU" dirty="0"/>
          </a:p>
        </p:txBody>
      </p:sp>
      <p:pic>
        <p:nvPicPr>
          <p:cNvPr id="4" name="Рисунок 3" descr="игра-кроссворд 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928670"/>
            <a:ext cx="4286262" cy="57150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к применению: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2928926" cy="585789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3 вариант игры «Подбери сказки»</a:t>
            </a:r>
          </a:p>
          <a:p>
            <a:pPr algn="ctr"/>
            <a:r>
              <a:rPr lang="ru-RU" dirty="0" smtClean="0"/>
              <a:t>Правила игры: выложить в ряд или столбик персонажей любой сказки. Дети должны добавить  к каждому персонажу карточки с героями других сказок так, чтобы получился кроссворд.</a:t>
            </a:r>
            <a:endParaRPr lang="ru-RU" dirty="0"/>
          </a:p>
        </p:txBody>
      </p:sp>
      <p:pic>
        <p:nvPicPr>
          <p:cNvPr id="4" name="Рисунок 3" descr="игра-кроссворд 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2739" y="1607331"/>
            <a:ext cx="5905541" cy="46434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к применению: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2928926" cy="57150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4 вариант игры «Найди недостающих персонажей»</a:t>
            </a:r>
          </a:p>
          <a:p>
            <a:r>
              <a:rPr lang="ru-RU" dirty="0" smtClean="0"/>
              <a:t>Правила игры: выложить кроссворд так, чтобы в каждой сказке не хватало одного персонажа. Дети должны найти недостающих персонажей и поставить их на место.</a:t>
            </a:r>
            <a:endParaRPr lang="ru-RU" dirty="0"/>
          </a:p>
        </p:txBody>
      </p:sp>
      <p:pic>
        <p:nvPicPr>
          <p:cNvPr id="4" name="Рисунок 3" descr="игра-кроссворд 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2738" y="1714488"/>
            <a:ext cx="5976980" cy="46434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643050"/>
            <a:ext cx="361473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играем в «Кроссворд с картинками»!</a:t>
            </a:r>
            <a:endParaRPr lang="ru-RU" dirty="0"/>
          </a:p>
        </p:txBody>
      </p:sp>
      <p:pic>
        <p:nvPicPr>
          <p:cNvPr id="4" name="Содержимое 3" descr="осень 2019 04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4214842" cy="3161132"/>
          </a:xfrm>
        </p:spPr>
      </p:pic>
      <p:pic>
        <p:nvPicPr>
          <p:cNvPr id="5" name="Рисунок 4" descr="осень 2019 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286124"/>
            <a:ext cx="4214842" cy="3161132"/>
          </a:xfrm>
          <a:prstGeom prst="rect">
            <a:avLst/>
          </a:prstGeom>
        </p:spPr>
      </p:pic>
      <p:pic>
        <p:nvPicPr>
          <p:cNvPr id="6" name="Рисунок 5" descr="ноябрь 0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214686"/>
            <a:ext cx="4357686" cy="326826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274</Words>
  <Application>Microsoft Office PowerPoint</Application>
  <PresentationFormat>Экран (4:3)</PresentationFormat>
  <Paragraphs>21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Дидактическая настольная игра  для детей младшего дошкольного возраста «Кроссворд с картинками: знатоки сказок»</vt:lpstr>
      <vt:lpstr>Описание игры:</vt:lpstr>
      <vt:lpstr>Рекомендации к применению:</vt:lpstr>
      <vt:lpstr>Рекомендации к применению:</vt:lpstr>
      <vt:lpstr>Рекомендации к применению:</vt:lpstr>
      <vt:lpstr>Рекомендации к применению:</vt:lpstr>
      <vt:lpstr>Мы играем в «Кроссворд с картинками»!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настольная игра «Кроссворд с картинками: знатоки сказок»</dc:title>
  <dc:creator>Admin</dc:creator>
  <cp:lastModifiedBy>Admin</cp:lastModifiedBy>
  <cp:revision>9</cp:revision>
  <dcterms:created xsi:type="dcterms:W3CDTF">2019-11-04T17:06:06Z</dcterms:created>
  <dcterms:modified xsi:type="dcterms:W3CDTF">2019-11-12T17:45:29Z</dcterms:modified>
</cp:coreProperties>
</file>