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2" r:id="rId8"/>
    <p:sldId id="267" r:id="rId9"/>
    <p:sldId id="271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ВСЕЕЕЕЕ\ЭКОЛЯТА СТЕНД для конкурса\СТЕНДЫ В ГРУППу\стен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3175"/>
            <a:ext cx="9139237" cy="6850063"/>
          </a:xfrm>
          <a:prstGeom prst="rect">
            <a:avLst/>
          </a:prstGeom>
          <a:noFill/>
        </p:spPr>
      </p:pic>
      <p:pic>
        <p:nvPicPr>
          <p:cNvPr id="1026" name="Picture 2" descr="C:\Users\Виталий\Desktop\РИСУЕМ\дом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8208912" cy="5400600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467544" y="404664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Наши домашние питомцы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ВСЕЕЕЕЕ\ЭКОЛЯТА СТЕНД для конкурса\СТЕНДЫ В ГРУППу\стен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3175"/>
            <a:ext cx="9139237" cy="68500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476672"/>
            <a:ext cx="72728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  <a:latin typeface="Cambria" pitchFamily="18" charset="0"/>
              </a:rPr>
              <a:t>А еще у Татьяны Григорьевны живут волнистый попугай </a:t>
            </a:r>
            <a:r>
              <a:rPr lang="ru-RU" sz="2000" b="1" dirty="0" err="1" smtClean="0">
                <a:solidFill>
                  <a:srgbClr val="003300"/>
                </a:solidFill>
                <a:latin typeface="Cambria" pitchFamily="18" charset="0"/>
              </a:rPr>
              <a:t>Чика</a:t>
            </a:r>
            <a:r>
              <a:rPr lang="ru-RU" sz="2000" b="1" dirty="0" smtClean="0">
                <a:solidFill>
                  <a:srgbClr val="003300"/>
                </a:solidFill>
                <a:latin typeface="Cambria" pitchFamily="18" charset="0"/>
              </a:rPr>
              <a:t> и маленький хомячок Пирожок. Они тоже очень забавные и общительные. Хомячок постоянно делает себе запасы, путешествует по дому в специальном шаре, а </a:t>
            </a:r>
            <a:r>
              <a:rPr lang="ru-RU" sz="2000" b="1" dirty="0" err="1" smtClean="0">
                <a:solidFill>
                  <a:srgbClr val="003300"/>
                </a:solidFill>
                <a:latin typeface="Cambria" pitchFamily="18" charset="0"/>
              </a:rPr>
              <a:t>Чика</a:t>
            </a:r>
            <a:r>
              <a:rPr lang="ru-RU" sz="2000" b="1" dirty="0" smtClean="0">
                <a:solidFill>
                  <a:srgbClr val="003300"/>
                </a:solidFill>
                <a:latin typeface="Cambria" pitchFamily="18" charset="0"/>
              </a:rPr>
              <a:t> любит болтать и летать по комнатам</a:t>
            </a:r>
            <a:endParaRPr lang="ru-RU" sz="2000" b="1" dirty="0">
              <a:solidFill>
                <a:srgbClr val="003300"/>
              </a:solidFill>
              <a:latin typeface="Cambria" pitchFamily="18" charset="0"/>
            </a:endParaRPr>
          </a:p>
        </p:txBody>
      </p:sp>
      <p:pic>
        <p:nvPicPr>
          <p:cNvPr id="14338" name="Picture 2" descr="C:\Users\Виталий\Pictures\Фото-01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276872"/>
            <a:ext cx="3888432" cy="3743400"/>
          </a:xfrm>
          <a:prstGeom prst="roundRect">
            <a:avLst/>
          </a:prstGeom>
          <a:noFill/>
          <a:effectLst>
            <a:softEdge rad="317500"/>
          </a:effectLst>
        </p:spPr>
      </p:pic>
      <p:pic>
        <p:nvPicPr>
          <p:cNvPr id="2050" name="Picture 2" descr="F:\мои жив\20130408_1125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060848"/>
            <a:ext cx="3600400" cy="4554416"/>
          </a:xfrm>
          <a:prstGeom prst="round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ВСЕЕЕЕЕ\ЭКОЛЯТА СТЕНД для конкурса\СТЕНДЫ В ГРУППу\стен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3175"/>
            <a:ext cx="9139237" cy="68500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836712"/>
            <a:ext cx="676875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Cambria" pitchFamily="18" charset="0"/>
              </a:rPr>
              <a:t>Вот такие замечательные домашние питомцы живут у многих ребят и взрослых нашей дружной группы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Любите животных, берегите и заботьтесь о них! </a:t>
            </a:r>
            <a:endParaRPr lang="ru-RU" b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ВСЕЕЕЕЕ\ЭКОЛЯТА СТЕНД для конкурса\СТЕНДЫ В ГРУППу\стен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3175"/>
            <a:ext cx="9139237" cy="68500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548680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Наш мир был бы скучным, грустным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 и неинтересным, если бы рядышком с нами не было бы домашних питомцев </a:t>
            </a:r>
            <a:endParaRPr lang="ru-RU" sz="3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2050" name="Picture 2" descr="C:\Users\Виталий\Desktop\РИСУЕМ\дом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88840"/>
            <a:ext cx="4176464" cy="4619228"/>
          </a:xfrm>
          <a:prstGeom prst="roundRect">
            <a:avLst/>
          </a:prstGeom>
          <a:noFill/>
          <a:effectLst>
            <a:softEdge rad="127000"/>
          </a:effectLst>
        </p:spPr>
      </p:pic>
      <p:pic>
        <p:nvPicPr>
          <p:cNvPr id="2051" name="Picture 3" descr="C:\Users\Виталий\Desktop\РИСУЕМ\дом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492896"/>
            <a:ext cx="4176465" cy="4104456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ВСЕЕЕЕЕ\ЭКОЛЯТА СТЕНД для конкурса\СТЕНДЫ В ГРУППу\стен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3175"/>
            <a:ext cx="9139237" cy="68500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548680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Будим знакомиться- домашние питомцы ребят группы «Веселые пчелки»</a:t>
            </a:r>
            <a:endParaRPr lang="ru-RU" sz="36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4098" name="Picture 2" descr="C:\Users\Виталий\Desktop\ДОМАШНИЕ ПИТОМЦЫ\IMG-20191128-WA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996952"/>
            <a:ext cx="3147814" cy="350100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099" name="Picture 3" descr="C:\Users\Виталий\Desktop\ДОМАШНИЕ ПИТОМЦЫ\IMG-20191128-WA00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548680"/>
            <a:ext cx="2232248" cy="285293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100" name="Picture 4" descr="C:\Users\Виталий\Desktop\ДОМАШНИЕ ПИТОМЦЫ\IMG-20191128-WA00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924944"/>
            <a:ext cx="4946848" cy="326104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ВСЕЕЕЕЕ\ЭКОЛЯТА СТЕНД для конкурса\СТЕНДЫ В ГРУППу\стен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3175"/>
            <a:ext cx="9139237" cy="68500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404664"/>
            <a:ext cx="76328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Cambria" pitchFamily="18" charset="0"/>
              </a:rPr>
              <a:t>Прелестный хомячок- </a:t>
            </a:r>
            <a:r>
              <a:rPr lang="ru-RU" sz="3200" b="1" dirty="0" err="1" smtClean="0">
                <a:solidFill>
                  <a:srgbClr val="7030A0"/>
                </a:solidFill>
                <a:latin typeface="Cambria" pitchFamily="18" charset="0"/>
              </a:rPr>
              <a:t>джунгарик</a:t>
            </a:r>
            <a:r>
              <a:rPr lang="ru-RU" sz="3200" b="1" dirty="0" smtClean="0">
                <a:solidFill>
                  <a:srgbClr val="7030A0"/>
                </a:solidFill>
                <a:latin typeface="Cambria" pitchFamily="18" charset="0"/>
              </a:rPr>
              <a:t> по кличке </a:t>
            </a:r>
            <a:r>
              <a:rPr lang="ru-RU" sz="3200" b="1" dirty="0" err="1" smtClean="0">
                <a:solidFill>
                  <a:srgbClr val="7030A0"/>
                </a:solidFill>
                <a:latin typeface="Cambria" pitchFamily="18" charset="0"/>
              </a:rPr>
              <a:t>Тоша</a:t>
            </a:r>
            <a:r>
              <a:rPr lang="ru-RU" sz="3200" b="1" dirty="0" smtClean="0">
                <a:solidFill>
                  <a:srgbClr val="7030A0"/>
                </a:solidFill>
                <a:latin typeface="Cambria" pitchFamily="18" charset="0"/>
              </a:rPr>
              <a:t>. Живет в семье 5 месяцев. Тима очень хотел его на День рождения!</a:t>
            </a:r>
            <a:endParaRPr lang="ru-RU" sz="32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5122" name="Picture 2" descr="C:\Users\Виталий\Desktop\ДОМАШНИЕ ПИТОМЦЫ\IMG-20191128-WA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348880"/>
            <a:ext cx="3960440" cy="403244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3" name="Picture 3" descr="C:\Users\Виталий\Desktop\ДОМАШНИЕ ПИТОМЦЫ\IMG-20191128-WA0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348880"/>
            <a:ext cx="3398143" cy="402453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ВСЕЕЕЕЕ\ЭКОЛЯТА СТЕНД для конкурса\СТЕНДЫ В ГРУППу\стен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3175"/>
            <a:ext cx="9139237" cy="68500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476672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Это красивая кошечка ,зовут её Сима, она очень чистоплотная</a:t>
            </a:r>
            <a:endParaRPr lang="ru-RU" sz="3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6146" name="Picture 2" descr="C:\Users\Виталий\Desktop\ДОМАШНИЕ ПИТОМЦЫ\IMG-20191128-WA0007.jpg"/>
          <p:cNvPicPr>
            <a:picLocks noChangeAspect="1" noChangeArrowheads="1"/>
          </p:cNvPicPr>
          <p:nvPr/>
        </p:nvPicPr>
        <p:blipFill>
          <a:blip r:embed="rId3" cstate="print"/>
          <a:srcRect t="20471" b="6811"/>
          <a:stretch>
            <a:fillRect/>
          </a:stretch>
        </p:blipFill>
        <p:spPr bwMode="auto">
          <a:xfrm>
            <a:off x="611560" y="1700808"/>
            <a:ext cx="4032448" cy="468052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148" name="Picture 4" descr="C:\Users\Виталий\Desktop\ДОМАШНИЕ ПИТОМЦЫ\IMG-20191128-WA0009.jpg"/>
          <p:cNvPicPr>
            <a:picLocks noChangeAspect="1" noChangeArrowheads="1"/>
          </p:cNvPicPr>
          <p:nvPr/>
        </p:nvPicPr>
        <p:blipFill>
          <a:blip r:embed="rId4" cstate="print"/>
          <a:srcRect l="13012" t="16570" b="25105"/>
          <a:stretch>
            <a:fillRect/>
          </a:stretch>
        </p:blipFill>
        <p:spPr bwMode="auto">
          <a:xfrm>
            <a:off x="4572000" y="1484784"/>
            <a:ext cx="4248472" cy="482453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ВСЕЕЕЕЕ\ЭКОЛЯТА СТЕНД для конкурса\СТЕНДЫ В ГРУППу\стен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3175"/>
            <a:ext cx="9139237" cy="68500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548680"/>
            <a:ext cx="396044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Cambria" pitchFamily="18" charset="0"/>
              </a:rPr>
              <a:t>Это прекрасная кошка Сима. Она живет в семье Насти уже 11 лет, кошка очень добрая и ласковая. Она любит ловить мышей и нежиться на солнышке. А по вечерам, когда вся семья идет в магазин, Сима всегда идет со своими хозяевами.</a:t>
            </a:r>
            <a:endParaRPr lang="ru-RU" sz="28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9218" name="Picture 2" descr="C:\Users\Виталий\Desktop\ДОМАШНИЕ ПИТОМЦЫ\IMG-20191128-WA0005.jpg"/>
          <p:cNvPicPr>
            <a:picLocks noChangeAspect="1" noChangeArrowheads="1"/>
          </p:cNvPicPr>
          <p:nvPr/>
        </p:nvPicPr>
        <p:blipFill>
          <a:blip r:embed="rId3" cstate="print"/>
          <a:srcRect l="15152" t="7865" r="7576" b="6931"/>
          <a:stretch>
            <a:fillRect/>
          </a:stretch>
        </p:blipFill>
        <p:spPr bwMode="auto">
          <a:xfrm>
            <a:off x="3779912" y="1556792"/>
            <a:ext cx="5364088" cy="468052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ВСЕЕЕЕЕ\ЭКОЛЯТА СТЕНД для конкурса\СТЕНДЫ В ГРУППу\стен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3175"/>
            <a:ext cx="9139237" cy="68500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692696"/>
            <a:ext cx="417646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Миленькая кошечка Муся, ей три месяца , поселилась в семье девочки Ангелины. Её маленькая хозяйка отвечает  за питание кошечки, следит за мисками с едой и водой </a:t>
            </a:r>
            <a:endParaRPr lang="ru-RU" sz="3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7170" name="Picture 2" descr="C:\Users\Виталий\Desktop\ДОМАШНИЕ ПИТОМЦЫ\IMG-20191128-WA0006.jpg"/>
          <p:cNvPicPr>
            <a:picLocks noChangeAspect="1" noChangeArrowheads="1"/>
          </p:cNvPicPr>
          <p:nvPr/>
        </p:nvPicPr>
        <p:blipFill>
          <a:blip r:embed="rId3" cstate="print"/>
          <a:srcRect t="15866" b="12304"/>
          <a:stretch>
            <a:fillRect/>
          </a:stretch>
        </p:blipFill>
        <p:spPr bwMode="auto">
          <a:xfrm>
            <a:off x="4716016" y="1268760"/>
            <a:ext cx="3789040" cy="504056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ВСЕЕЕЕЕ\ЭКОЛЯТА СТЕНД для конкурса\СТЕНДЫ В ГРУППу\стен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7937"/>
            <a:ext cx="9139237" cy="68500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332656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А вот прелестная кошка </a:t>
            </a:r>
            <a:r>
              <a:rPr lang="ru-RU" sz="2000" b="1" dirty="0" err="1" smtClean="0">
                <a:solidFill>
                  <a:srgbClr val="C00000"/>
                </a:solidFill>
                <a:latin typeface="Cambria" pitchFamily="18" charset="0"/>
              </a:rPr>
              <a:t>Снежана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. Она отважная и смелая, замечательно ловит мышей. А попала она в семью Андрюши так: Его старший брат Матвей нашел маленького котенка на улице, принес его домой, обогрел, накормил, полечил и теперь вот такая чудесная кошечка выросла и радует всею семью</a:t>
            </a:r>
            <a:endParaRPr lang="ru-RU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2290" name="Picture 2" descr="C:\Users\Виталий\Desktop\ДОМАШНИЕ ПИТОМЦЫ\IMG-20191129-WA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88840"/>
            <a:ext cx="3647728" cy="439248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2291" name="Picture 3" descr="C:\Users\Виталий\Desktop\ДОМАШНИЕ ПИТОМЦЫ\IMG-20191129-WA0006.jpg"/>
          <p:cNvPicPr>
            <a:picLocks noChangeAspect="1" noChangeArrowheads="1"/>
          </p:cNvPicPr>
          <p:nvPr/>
        </p:nvPicPr>
        <p:blipFill>
          <a:blip r:embed="rId4" cstate="print"/>
          <a:srcRect l="16165" t="8362" r="7722"/>
          <a:stretch>
            <a:fillRect/>
          </a:stretch>
        </p:blipFill>
        <p:spPr bwMode="auto">
          <a:xfrm>
            <a:off x="4067944" y="2420888"/>
            <a:ext cx="4608512" cy="394563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италий\Desktop\ЭКОЛОГИЯ ВСЕЕЕЕЕ\ЭКОЛЯТА СТЕНД для конкурса\СТЕНДЫ В ГРУППу\стен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3175"/>
            <a:ext cx="9139237" cy="68500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548680"/>
            <a:ext cx="403244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Вот такая интересная и забавная шиншилла уже 6 лет живет у  Татьяны Григорьевны. Она очень необычная, чудная и замечательная. Зверька зовут Шурик- это потому что шиншилл  следует называть по имени с буквой «Ш». Шурик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такой забавный, что можно очень долго наблюдать, как он сам чистит свою клетку и купается в вулканическом песке. </a:t>
            </a: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026" name="Picture 2" descr="F:\20151201_2235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624908" y="919708"/>
            <a:ext cx="5832648" cy="4802560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320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</dc:creator>
  <cp:lastModifiedBy>Виталий</cp:lastModifiedBy>
  <cp:revision>7</cp:revision>
  <dcterms:created xsi:type="dcterms:W3CDTF">2019-11-28T22:27:17Z</dcterms:created>
  <dcterms:modified xsi:type="dcterms:W3CDTF">2019-11-30T20:13:41Z</dcterms:modified>
</cp:coreProperties>
</file>