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07" r:id="rId4"/>
    <p:sldId id="294" r:id="rId5"/>
    <p:sldId id="293" r:id="rId6"/>
    <p:sldId id="337" r:id="rId7"/>
    <p:sldId id="318" r:id="rId8"/>
    <p:sldId id="319" r:id="rId9"/>
    <p:sldId id="320" r:id="rId10"/>
    <p:sldId id="309" r:id="rId11"/>
    <p:sldId id="311" r:id="rId12"/>
    <p:sldId id="312" r:id="rId13"/>
    <p:sldId id="322" r:id="rId14"/>
    <p:sldId id="313" r:id="rId15"/>
    <p:sldId id="330" r:id="rId16"/>
    <p:sldId id="297" r:id="rId17"/>
    <p:sldId id="332" r:id="rId18"/>
    <p:sldId id="314" r:id="rId19"/>
    <p:sldId id="333" r:id="rId20"/>
    <p:sldId id="299" r:id="rId21"/>
    <p:sldId id="300" r:id="rId22"/>
    <p:sldId id="334" r:id="rId23"/>
    <p:sldId id="301" r:id="rId24"/>
    <p:sldId id="302" r:id="rId25"/>
    <p:sldId id="303" r:id="rId26"/>
    <p:sldId id="328" r:id="rId27"/>
    <p:sldId id="316" r:id="rId28"/>
    <p:sldId id="317" r:id="rId29"/>
    <p:sldId id="327" r:id="rId30"/>
    <p:sldId id="306" r:id="rId31"/>
    <p:sldId id="335" r:id="rId32"/>
    <p:sldId id="32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29" autoAdjust="0"/>
    <p:restoredTop sz="94660"/>
  </p:normalViewPr>
  <p:slideViewPr>
    <p:cSldViewPr>
      <p:cViewPr varScale="1">
        <p:scale>
          <a:sx n="68" d="100"/>
          <a:sy n="68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4148138"/>
            <a:ext cx="6227763" cy="10080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accent2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3860800"/>
            <a:ext cx="6048375" cy="1109663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721225"/>
            <a:ext cx="6048375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6;&#1083;&#1080;&#1084;&#1087;&#1080;&#1072;&#1076;&#1099;\&#1052;&#1072;&#1083;&#1077;&#1094;%20&#1057;&#1086;&#1092;&#1080;&#1103;\Odinokiy-pastuh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http://www.prikubanka.ru/upload/iblock/be7/2_big.gif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388" y="1428750"/>
            <a:ext cx="8607425" cy="354171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Исследовательский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проект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Экология пруда – охладителя Курской АЭС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Автор: Малец София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Обучающаяся   4 В класса МБОУ «Средняя общеобразовательная школа № 6»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Руководитель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: 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</a:rPr>
              <a:t>Баркова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</a:rPr>
              <a:t>Милена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 Борисовна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2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200" dirty="0">
                <a:solidFill>
                  <a:schemeClr val="bg2">
                    <a:lumMod val="50000"/>
                  </a:schemeClr>
                </a:solidFill>
              </a:rPr>
              <a:t> </a:t>
            </a:r>
            <a:br>
              <a:rPr lang="ru-RU" sz="12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200" dirty="0"/>
              <a:t> </a:t>
            </a:r>
            <a:br>
              <a:rPr lang="ru-RU" sz="1200" dirty="0"/>
            </a:br>
            <a:r>
              <a:rPr lang="ru-RU" sz="1200" dirty="0"/>
              <a:t> </a:t>
            </a:r>
            <a:br>
              <a:rPr lang="ru-RU" sz="1200" dirty="0"/>
            </a:br>
            <a:r>
              <a:rPr lang="ru-RU" sz="1200" dirty="0"/>
              <a:t> </a:t>
            </a:r>
            <a:br>
              <a:rPr lang="ru-RU" sz="1200" dirty="0"/>
            </a:br>
            <a:r>
              <a:rPr lang="ru-RU" sz="1200" dirty="0" smtClean="0"/>
              <a:t>                                                                             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2015 год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187450" y="928688"/>
            <a:ext cx="6553200" cy="1000125"/>
          </a:xfrm>
        </p:spPr>
        <p:txBody>
          <a:bodyPr/>
          <a:lstStyle/>
          <a:p>
            <a:pPr algn="ctr"/>
            <a:r>
              <a:rPr lang="ru-RU" b="1" smtClean="0"/>
              <a:t>Выхухоль</a:t>
            </a:r>
          </a:p>
        </p:txBody>
      </p:sp>
      <p:pic>
        <p:nvPicPr>
          <p:cNvPr id="14339" name="Picture 2" descr="http://i053.radikal.ru/1211/ec/cbed7f5a9c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143125"/>
            <a:ext cx="6786562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187450" y="785813"/>
            <a:ext cx="6553200" cy="1000125"/>
          </a:xfrm>
        </p:spPr>
        <p:txBody>
          <a:bodyPr/>
          <a:lstStyle/>
          <a:p>
            <a:pPr algn="ctr"/>
            <a:r>
              <a:rPr lang="ru-RU" b="1" smtClean="0"/>
              <a:t>НУТРИЯ</a:t>
            </a:r>
          </a:p>
        </p:txBody>
      </p:sp>
      <p:pic>
        <p:nvPicPr>
          <p:cNvPr id="16387" name="Picture 2" descr="http://kpoliki.ru/wp-content/uploads/2009/10/nutri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857375"/>
            <a:ext cx="714375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187450" y="785813"/>
            <a:ext cx="6553200" cy="1071562"/>
          </a:xfrm>
        </p:spPr>
        <p:txBody>
          <a:bodyPr/>
          <a:lstStyle/>
          <a:p>
            <a:pPr algn="ctr"/>
            <a:r>
              <a:rPr lang="ru-RU" b="1" smtClean="0"/>
              <a:t>РЕЧНОЙ БОБР</a:t>
            </a:r>
          </a:p>
        </p:txBody>
      </p:sp>
      <p:pic>
        <p:nvPicPr>
          <p:cNvPr id="17411" name="Picture 2" descr="http://bestglobalinfo.ru/netcat_files/168/149/bob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1857375"/>
            <a:ext cx="52800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i995.photobucket.com/albums/af79/ilyin100/KAES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000125"/>
            <a:ext cx="8358188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187450" y="571500"/>
            <a:ext cx="6553200" cy="928688"/>
          </a:xfrm>
        </p:spPr>
        <p:txBody>
          <a:bodyPr/>
          <a:lstStyle/>
          <a:p>
            <a:pPr algn="ctr"/>
            <a:r>
              <a:rPr lang="ru-RU" b="1" smtClean="0"/>
              <a:t>РАКУШКА ДРЕЙСЕНА</a:t>
            </a:r>
          </a:p>
        </p:txBody>
      </p:sp>
      <p:pic>
        <p:nvPicPr>
          <p:cNvPr id="50178" name="Picture 2" descr="http://images.natureworldnews.com/data/images/full/6/zebra-musse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571625"/>
            <a:ext cx="7620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  Экскурсия в </a:t>
            </a:r>
            <a:br>
              <a:rPr lang="ru-RU" smtClean="0"/>
            </a:br>
            <a:r>
              <a:rPr lang="ru-RU" smtClean="0"/>
              <a:t>      </a:t>
            </a:r>
            <a:br>
              <a:rPr lang="ru-RU" smtClean="0"/>
            </a:br>
            <a:r>
              <a:rPr lang="ru-RU" smtClean="0"/>
              <a:t> информационный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центр  </a:t>
            </a:r>
            <a:br>
              <a:rPr lang="ru-RU" smtClean="0"/>
            </a:br>
            <a:r>
              <a:rPr lang="ru-RU" smtClean="0"/>
              <a:t> Курской АЭС</a:t>
            </a:r>
            <a:br>
              <a:rPr lang="ru-RU" smtClean="0"/>
            </a:br>
            <a:endParaRPr lang="ru-RU" smtClean="0"/>
          </a:p>
        </p:txBody>
      </p:sp>
      <p:pic>
        <p:nvPicPr>
          <p:cNvPr id="22531" name="Picture 2" descr="H:\DCIM\139___03\IMG_61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57813" y="214313"/>
            <a:ext cx="3500437" cy="6235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SCF752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2071688"/>
            <a:ext cx="56578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IMG_430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8" y="3214688"/>
            <a:ext cx="46355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57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808287"/>
          </a:xfrm>
        </p:spPr>
        <p:txBody>
          <a:bodyPr/>
          <a:lstStyle/>
          <a:p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Опыт 1. </a:t>
            </a:r>
            <a:r>
              <a:rPr lang="ru-RU" sz="4400" i="1" smtClean="0">
                <a:latin typeface="Times New Roman" pitchFamily="18" charset="0"/>
                <a:cs typeface="Times New Roman" pitchFamily="18" charset="0"/>
              </a:rPr>
              <a:t>Прозрачность воды</a:t>
            </a:r>
          </a:p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определение прозрачности воды.</a:t>
            </a:r>
          </a:p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2 сосуда, газетный текст.</a:t>
            </a:r>
          </a:p>
          <a:p>
            <a:endParaRPr lang="ru-RU" sz="4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984375"/>
            <a:ext cx="8358187" cy="508000"/>
          </a:xfrm>
        </p:spPr>
        <p:txBody>
          <a:bodyPr/>
          <a:lstStyle/>
          <a:p>
            <a:r>
              <a:rPr lang="ru-RU" smtClean="0"/>
              <a:t>Проба 1                                 Проба 2</a:t>
            </a:r>
          </a:p>
        </p:txBody>
      </p:sp>
      <p:pic>
        <p:nvPicPr>
          <p:cNvPr id="4" name="Picture 3" descr="IMG_43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2714625"/>
            <a:ext cx="46688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G_430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8" y="3286125"/>
            <a:ext cx="45735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214313" y="2571750"/>
            <a:ext cx="8786812" cy="3929063"/>
          </a:xfrm>
        </p:spPr>
        <p:txBody>
          <a:bodyPr/>
          <a:lstStyle/>
          <a:p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Опыт 2. </a:t>
            </a:r>
            <a:r>
              <a:rPr lang="ru-RU" sz="4400" i="1" smtClean="0">
                <a:latin typeface="Times New Roman" pitchFamily="18" charset="0"/>
                <a:cs typeface="Times New Roman" pitchFamily="18" charset="0"/>
              </a:rPr>
              <a:t>Наличие в воде посторонних примесей</a:t>
            </a:r>
            <a:r>
              <a:rPr lang="ru-RU" sz="48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определение в воде посторонних примесей.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пробирки, ватные диски.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file4364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785813"/>
            <a:ext cx="8286750" cy="5816600"/>
          </a:xfrm>
          <a:noFill/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Odinokiy-pastu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43938" y="500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G_43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2286000"/>
            <a:ext cx="466883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IMG_430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3" y="3000375"/>
            <a:ext cx="438308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G_430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2428875"/>
            <a:ext cx="44783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IMG_43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3286125"/>
            <a:ext cx="450056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571500" y="2357438"/>
            <a:ext cx="8143875" cy="4000500"/>
          </a:xfrm>
        </p:spPr>
        <p:txBody>
          <a:bodyPr/>
          <a:lstStyle/>
          <a:p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Опыт 3. </a:t>
            </a:r>
            <a:r>
              <a:rPr lang="ru-RU" sz="4800" i="1" smtClean="0">
                <a:latin typeface="Times New Roman" pitchFamily="18" charset="0"/>
                <a:cs typeface="Times New Roman" pitchFamily="18" charset="0"/>
              </a:rPr>
              <a:t>Запах воды</a:t>
            </a:r>
            <a:br>
              <a:rPr lang="ru-RU" sz="48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определение запаха воды.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пробирки, спиртовка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G_43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1785938"/>
            <a:ext cx="3571875" cy="476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IMG_43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38" y="2214563"/>
            <a:ext cx="3373437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MG_43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2071688"/>
            <a:ext cx="43830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IMG_43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0" y="2428875"/>
            <a:ext cx="310673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33525" y="2816225"/>
          <a:ext cx="7181849" cy="3684588"/>
        </p:xfrm>
        <a:graphic>
          <a:graphicData uri="http://schemas.openxmlformats.org/drawingml/2006/table">
            <a:tbl>
              <a:tblPr/>
              <a:tblGrid>
                <a:gridCol w="1794899"/>
                <a:gridCol w="1795650"/>
                <a:gridCol w="1795650"/>
                <a:gridCol w="1795650"/>
              </a:tblGrid>
              <a:tr h="14738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Вода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Прозрачность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Наличие примесей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Запах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Проба</a:t>
                      </a:r>
                      <a:r>
                        <a:rPr lang="ru-RU" sz="2000" b="1" i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№1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Прозрачная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Без примесей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Отсутствует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8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Проба</a:t>
                      </a:r>
                      <a:r>
                        <a:rPr lang="ru-RU" sz="2000" b="1" i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№2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Менее прозрачная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Наличие твёрдых частиц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Резко выражен запах водорослей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187450" y="0"/>
            <a:ext cx="6553200" cy="714375"/>
          </a:xfrm>
        </p:spPr>
        <p:txBody>
          <a:bodyPr/>
          <a:lstStyle/>
          <a:p>
            <a:r>
              <a:rPr lang="ru-RU" smtClean="0"/>
              <a:t>Экскурсия в СЭС МСЧ -125</a:t>
            </a:r>
          </a:p>
        </p:txBody>
      </p:sp>
      <p:pic>
        <p:nvPicPr>
          <p:cNvPr id="29699" name="Picture 3" descr="H:\DCIM\140___04\IMG_61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857250"/>
            <a:ext cx="76803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H:\DCIM\140___04\IMG_61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88" y="857250"/>
            <a:ext cx="76803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H:\DCIM\140___04\IMG_61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857232"/>
            <a:ext cx="771525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285750" y="1984375"/>
            <a:ext cx="8501063" cy="801688"/>
          </a:xfrm>
        </p:spPr>
        <p:txBody>
          <a:bodyPr/>
          <a:lstStyle/>
          <a:p>
            <a:pPr algn="ctr"/>
            <a:r>
              <a:rPr lang="ru-RU" b="1" smtClean="0"/>
              <a:t>Знаете ли вы проблемы водоёма?</a:t>
            </a:r>
          </a:p>
        </p:txBody>
      </p:sp>
      <p:pic>
        <p:nvPicPr>
          <p:cNvPr id="3" name="Диаграмма 5"/>
          <p:cNvPicPr>
            <a:picLocks noChangeArrowheads="1"/>
          </p:cNvPicPr>
          <p:nvPr/>
        </p:nvPicPr>
        <p:blipFill>
          <a:blip r:embed="rId2"/>
          <a:srcRect b="-70"/>
          <a:stretch>
            <a:fillRect/>
          </a:stretch>
        </p:blipFill>
        <p:spPr bwMode="auto">
          <a:xfrm>
            <a:off x="1000125" y="2786063"/>
            <a:ext cx="7786688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142875" y="1285875"/>
            <a:ext cx="9001125" cy="1285875"/>
          </a:xfrm>
        </p:spPr>
        <p:txBody>
          <a:bodyPr/>
          <a:lstStyle/>
          <a:p>
            <a:pPr algn="ctr"/>
            <a:r>
              <a:rPr lang="ru-RU" b="1" smtClean="0"/>
              <a:t>Часто ли вы купаетесь в водохранилище?</a:t>
            </a:r>
          </a:p>
        </p:txBody>
      </p:sp>
      <p:pic>
        <p:nvPicPr>
          <p:cNvPr id="3" name="Диаграмма 4"/>
          <p:cNvPicPr>
            <a:picLocks noChangeArrowheads="1"/>
          </p:cNvPicPr>
          <p:nvPr/>
        </p:nvPicPr>
        <p:blipFill>
          <a:blip r:embed="rId2"/>
          <a:srcRect b="-70"/>
          <a:stretch>
            <a:fillRect/>
          </a:stretch>
        </p:blipFill>
        <p:spPr bwMode="auto">
          <a:xfrm>
            <a:off x="285750" y="2500313"/>
            <a:ext cx="8501063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14313"/>
            <a:ext cx="6553200" cy="7143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Выставка работ к 70 –</a:t>
            </a:r>
            <a:r>
              <a:rPr lang="ru-RU" dirty="0" err="1" smtClean="0">
                <a:solidFill>
                  <a:schemeClr val="accent5">
                    <a:lumMod val="10000"/>
                  </a:schemeClr>
                </a:solidFill>
              </a:rPr>
              <a:t>летию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 Великой Победы</a:t>
            </a:r>
            <a:endParaRPr lang="ru-RU" dirty="0"/>
          </a:p>
        </p:txBody>
      </p:sp>
      <p:pic>
        <p:nvPicPr>
          <p:cNvPr id="3" name="Picture 5" descr="H:\DCIM\140___04\IMG_61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75" y="1098550"/>
            <a:ext cx="4319588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:\DCIM\140___04\IMG_61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5" y="1098550"/>
            <a:ext cx="76803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H:\DCIM\140___04\IMG_61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5" y="1098550"/>
            <a:ext cx="76803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:\DCIM\140___04\IMG_61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75" y="1125538"/>
            <a:ext cx="7643813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 descr="H:\DCIM\140___04\IMG_617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75" y="1098550"/>
            <a:ext cx="76803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2fwww.fototerra.ru/image.html?id=154047&amp;size=med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28625"/>
            <a:ext cx="8572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 descr="http://www.prikubanka.ru/upload/iblock/be7/2_big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072063" y="1643063"/>
            <a:ext cx="16240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4438" y="1611313"/>
          <a:ext cx="5392737" cy="5246687"/>
        </p:xfrm>
        <a:graphic>
          <a:graphicData uri="http://schemas.openxmlformats.org/drawingml/2006/table">
            <a:tbl>
              <a:tblPr/>
              <a:tblGrid>
                <a:gridCol w="5392737"/>
              </a:tblGrid>
              <a:tr h="5246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990090" algn="l"/>
                          <a:tab pos="5940425" algn="r"/>
                        </a:tabLs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990090" algn="l"/>
                          <a:tab pos="5940425" algn="r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              ПАМЯТКА     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990090" algn="l"/>
                          <a:tab pos="5940425" algn="r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Правила поведения на пруде-охладителе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 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Купаться в пруде – охладителе, но только в специально отведенных местах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 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 использовать его воду для питья и хозяйственных нужд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 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 вылавливать рыбу из водоёма в период нереста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 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Проводить субботники по очистке берегов пруда – охладителя (и не только в местах отдыха)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 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 бояться его близости с рекой Сейм   и   населенными пунктами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46688" marR="46688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 descr="H:\DCIM\140___04\IMG_61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214313"/>
            <a:ext cx="8286750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984375"/>
            <a:ext cx="6553200" cy="4230688"/>
          </a:xfrm>
        </p:spPr>
        <p:txBody>
          <a:bodyPr/>
          <a:lstStyle/>
          <a:p>
            <a:pPr algn="ctr"/>
            <a:r>
              <a:rPr lang="ru-RU" b="1" smtClean="0"/>
              <a:t>СПАСИБО </a:t>
            </a:r>
            <a:br>
              <a:rPr lang="ru-RU" b="1" smtClean="0"/>
            </a:br>
            <a:r>
              <a:rPr lang="ru-RU" b="1" smtClean="0"/>
              <a:t>ЗА </a:t>
            </a:r>
            <a:br>
              <a:rPr lang="ru-RU" b="1" smtClean="0"/>
            </a:br>
            <a:r>
              <a:rPr lang="ru-RU" b="1" smtClean="0"/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etImage?photoId=502945339251&amp;photoType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71563"/>
            <a:ext cx="88773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 descr="http://www.fototerra.ru/image.html?id=154058&amp;size=med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500063"/>
            <a:ext cx="8072437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5357813"/>
            <a:ext cx="7772400" cy="136207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3022600"/>
          </a:xfrm>
        </p:spPr>
        <p:txBody>
          <a:bodyPr/>
          <a:lstStyle/>
          <a:p>
            <a:pPr>
              <a:defRPr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АКТУАЛЬНОСТЬ ИССЛЕДОВАТЕЛЬСКОЙ РАБОТЫ:  </a:t>
            </a:r>
          </a:p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участок водохранилища, принадлежащий  городскому пляжу,  не пригоден для купания 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984375"/>
            <a:ext cx="8358187" cy="4373563"/>
          </a:xfrm>
        </p:spPr>
        <p:txBody>
          <a:bodyPr/>
          <a:lstStyle/>
          <a:p>
            <a:pPr algn="ctr"/>
            <a:r>
              <a:rPr lang="ru-RU" b="1" smtClean="0"/>
              <a:t>ЦЕЛЬ:</a:t>
            </a:r>
            <a:br>
              <a:rPr lang="ru-RU" b="1" smtClean="0"/>
            </a:br>
            <a:r>
              <a:rPr lang="ru-RU" b="1" smtClean="0"/>
              <a:t>выявить уровень загрязнения   пруда – охладителя.</a:t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984375"/>
            <a:ext cx="8286750" cy="4159250"/>
          </a:xfrm>
        </p:spPr>
        <p:txBody>
          <a:bodyPr/>
          <a:lstStyle/>
          <a:p>
            <a:pPr algn="ctr"/>
            <a:r>
              <a:rPr lang="ru-RU" b="1" smtClean="0"/>
              <a:t>ЗАДАЧИ: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взять пробы воды;</a:t>
            </a:r>
            <a:br>
              <a:rPr lang="ru-RU" smtClean="0"/>
            </a:br>
            <a:r>
              <a:rPr lang="ru-RU" smtClean="0"/>
              <a:t>- провести социологический опрос;</a:t>
            </a:r>
            <a:br>
              <a:rPr lang="ru-RU" smtClean="0"/>
            </a:br>
            <a:r>
              <a:rPr lang="ru-RU" smtClean="0"/>
              <a:t>проанализировать полученные результаты.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984375"/>
            <a:ext cx="8143875" cy="4230688"/>
          </a:xfrm>
        </p:spPr>
        <p:txBody>
          <a:bodyPr/>
          <a:lstStyle/>
          <a:p>
            <a:pPr algn="ctr"/>
            <a:r>
              <a:rPr lang="ru-RU" b="1" smtClean="0"/>
              <a:t>МЕТОДЫ: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взятие проб воды;</a:t>
            </a:r>
            <a:br>
              <a:rPr lang="ru-RU" smtClean="0"/>
            </a:br>
            <a:r>
              <a:rPr lang="ru-RU" smtClean="0"/>
              <a:t>-исследование образцов воды;</a:t>
            </a:r>
            <a:br>
              <a:rPr lang="ru-RU" smtClean="0"/>
            </a:br>
            <a:r>
              <a:rPr lang="ru-RU" smtClean="0"/>
              <a:t> - проведение социологического опроса.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B9D6E7"/>
        </a:accent6>
        <a:hlink>
          <a:srgbClr val="00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ggge</Template>
  <TotalTime>873</TotalTime>
  <Words>177</Words>
  <Application>Microsoft Office PowerPoint</Application>
  <PresentationFormat>Экран (4:3)</PresentationFormat>
  <Paragraphs>46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template</vt:lpstr>
      <vt:lpstr>           Исследовательский проект Экология пруда – охладителя Курской АЭС     Автор: Малец София Обучающаяся   4 В класса МБОУ «Средняя общеобразовательная школа № 6»   Руководитель:  Баркова Милена Борисовна                                                                                       2015 год </vt:lpstr>
      <vt:lpstr>Слайд 2</vt:lpstr>
      <vt:lpstr>Слайд 3</vt:lpstr>
      <vt:lpstr>Слайд 4</vt:lpstr>
      <vt:lpstr>Слайд 5</vt:lpstr>
      <vt:lpstr>Слайд 6</vt:lpstr>
      <vt:lpstr>ЦЕЛЬ: выявить уровень загрязнения   пруда – охладителя.  </vt:lpstr>
      <vt:lpstr>ЗАДАЧИ: - взять пробы воды; - провести социологический опрос; проанализировать полученные результаты. </vt:lpstr>
      <vt:lpstr>МЕТОДЫ:  - взятие проб воды; -исследование образцов воды;  - проведение социологического опроса.</vt:lpstr>
      <vt:lpstr>Выхухоль</vt:lpstr>
      <vt:lpstr>НУТРИЯ</vt:lpstr>
      <vt:lpstr>РЕЧНОЙ БОБР</vt:lpstr>
      <vt:lpstr>Слайд 13</vt:lpstr>
      <vt:lpstr>РАКУШКА ДРЕЙСЕНА</vt:lpstr>
      <vt:lpstr>            Экскурсия в          информационный  центр    Курской АЭС </vt:lpstr>
      <vt:lpstr>Слайд 16</vt:lpstr>
      <vt:lpstr>Слайд 17</vt:lpstr>
      <vt:lpstr>Проба 1                                 Проба 2</vt:lpstr>
      <vt:lpstr>Опыт 2. Наличие в воде посторонних примесей Цель: определение в воде посторонних примесей. Оборудование: пробирки, ватные диски. </vt:lpstr>
      <vt:lpstr>Слайд 20</vt:lpstr>
      <vt:lpstr>Слайд 21</vt:lpstr>
      <vt:lpstr>Опыт 3. Запах воды Цель: определение запаха воды. Оборудование: пробирки, спиртовка</vt:lpstr>
      <vt:lpstr>Слайд 23</vt:lpstr>
      <vt:lpstr>Слайд 24</vt:lpstr>
      <vt:lpstr>Слайд 25</vt:lpstr>
      <vt:lpstr>Экскурсия в СЭС МСЧ -125</vt:lpstr>
      <vt:lpstr>Знаете ли вы проблемы водоёма?</vt:lpstr>
      <vt:lpstr>Часто ли вы купаетесь в водохранилище?</vt:lpstr>
      <vt:lpstr>Выставка работ к 70 –летию Великой Победы</vt:lpstr>
      <vt:lpstr>Слайд 30</vt:lpstr>
      <vt:lpstr>Слайд 31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Милена</dc:creator>
  <cp:lastModifiedBy>Милена</cp:lastModifiedBy>
  <cp:revision>104</cp:revision>
  <dcterms:modified xsi:type="dcterms:W3CDTF">2019-11-30T15:10:19Z</dcterms:modified>
</cp:coreProperties>
</file>