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1" r:id="rId4"/>
    <p:sldId id="262" r:id="rId5"/>
    <p:sldId id="258" r:id="rId6"/>
    <p:sldId id="260" r:id="rId7"/>
    <p:sldId id="259" r:id="rId8"/>
    <p:sldId id="265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>
        <p:scale>
          <a:sx n="77" d="100"/>
          <a:sy n="77" d="100"/>
        </p:scale>
        <p:origin x="-117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432_a8055091_M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263417">
            <a:off x="0" y="3286124"/>
            <a:ext cx="4320814" cy="35718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858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Если хочешь быть здоров…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50057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общеразвивающего вида №141»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Корнева Л.Н.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628652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Воронеж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Почаще убирайся и проветривай комнату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0_d111f_66b3b175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993454"/>
            <a:ext cx="7160083" cy="486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Читай и пиши при хорошем освещении,</a:t>
            </a:r>
          </a:p>
          <a:p>
            <a:pPr algn="ctr"/>
            <a:r>
              <a:rPr lang="ru-RU" sz="2800" b="1" dirty="0" smtClean="0"/>
              <a:t>следи за осанкой, держи спину ровно</a:t>
            </a:r>
            <a:endParaRPr lang="ru-RU" sz="2800" b="1" dirty="0"/>
          </a:p>
        </p:txBody>
      </p:sp>
      <p:pic>
        <p:nvPicPr>
          <p:cNvPr id="4" name="Рисунок 3" descr="pravilnoe-rabocheee-mesto-shkolnik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1785926"/>
            <a:ext cx="5429288" cy="487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8613648" cy="15097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Занимайся на компьютере и смотри телевизор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только  полчаса в день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1327921250_34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2000230"/>
            <a:ext cx="5715040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683900"/>
          </a:xfrm>
        </p:spPr>
        <p:txBody>
          <a:bodyPr/>
          <a:lstStyle/>
          <a:p>
            <a:pPr algn="ctr"/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kornepl15 - копия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3714752"/>
            <a:ext cx="1905165" cy="1847248"/>
          </a:xfrm>
          <a:prstGeom prst="rect">
            <a:avLst/>
          </a:prstGeom>
        </p:spPr>
      </p:pic>
      <p:pic>
        <p:nvPicPr>
          <p:cNvPr id="16" name="Рисунок 15" descr="vipech2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857232"/>
            <a:ext cx="1835436" cy="1428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5174" y="21429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571876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342900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0_fd91d_f514cd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214422"/>
            <a:ext cx="2106934" cy="1521094"/>
          </a:xfrm>
          <a:prstGeom prst="rect">
            <a:avLst/>
          </a:prstGeom>
        </p:spPr>
      </p:pic>
      <p:pic>
        <p:nvPicPr>
          <p:cNvPr id="8" name="Рисунок 7" descr="Kp5G1I0p0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85918" y="2000240"/>
            <a:ext cx="1855850" cy="1440908"/>
          </a:xfrm>
          <a:prstGeom prst="rect">
            <a:avLst/>
          </a:prstGeom>
        </p:spPr>
      </p:pic>
      <p:pic>
        <p:nvPicPr>
          <p:cNvPr id="10" name="Рисунок 9" descr="ccb31f89c38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001024" y="928670"/>
            <a:ext cx="631268" cy="1357298"/>
          </a:xfrm>
          <a:prstGeom prst="rect">
            <a:avLst/>
          </a:prstGeom>
        </p:spPr>
      </p:pic>
      <p:pic>
        <p:nvPicPr>
          <p:cNvPr id="12" name="Рисунок 11" descr="jajtsa157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71670" y="1142984"/>
            <a:ext cx="1351416" cy="1022765"/>
          </a:xfrm>
          <a:prstGeom prst="rect">
            <a:avLst/>
          </a:prstGeom>
        </p:spPr>
      </p:pic>
      <p:pic>
        <p:nvPicPr>
          <p:cNvPr id="14" name="Рисунок 13" descr="0_8ba9c_3d49c68c_orig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620348" y="4071942"/>
            <a:ext cx="3573644" cy="2786058"/>
          </a:xfrm>
          <a:prstGeom prst="rect">
            <a:avLst/>
          </a:prstGeom>
        </p:spPr>
      </p:pic>
      <p:pic>
        <p:nvPicPr>
          <p:cNvPr id="15" name="Рисунок 14" descr="0_8d2cb_8f94f96b_orig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874917">
            <a:off x="180796" y="4460984"/>
            <a:ext cx="2174880" cy="1714488"/>
          </a:xfrm>
          <a:prstGeom prst="rect">
            <a:avLst/>
          </a:prstGeom>
        </p:spPr>
      </p:pic>
      <p:pic>
        <p:nvPicPr>
          <p:cNvPr id="17" name="Рисунок 16" descr="onion24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0375545">
            <a:off x="1214414" y="5353316"/>
            <a:ext cx="1643074" cy="1504683"/>
          </a:xfrm>
          <a:prstGeom prst="rect">
            <a:avLst/>
          </a:prstGeom>
        </p:spPr>
      </p:pic>
      <p:pic>
        <p:nvPicPr>
          <p:cNvPr id="19" name="Рисунок 18" descr="0_8f712_68110f9b_orig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2408296">
            <a:off x="2184697" y="4766937"/>
            <a:ext cx="1962330" cy="1289220"/>
          </a:xfrm>
          <a:prstGeom prst="rect">
            <a:avLst/>
          </a:prstGeom>
        </p:spPr>
      </p:pic>
      <p:pic>
        <p:nvPicPr>
          <p:cNvPr id="20" name="Рисунок 19" descr="ptimjas002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715140" y="785794"/>
            <a:ext cx="1489846" cy="1526240"/>
          </a:xfrm>
          <a:prstGeom prst="rect">
            <a:avLst/>
          </a:prstGeom>
        </p:spPr>
      </p:pic>
      <p:pic>
        <p:nvPicPr>
          <p:cNvPr id="9" name="Рисунок 8" descr="mjaso74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5000628" y="1571612"/>
            <a:ext cx="2143140" cy="1724899"/>
          </a:xfrm>
          <a:prstGeom prst="rect">
            <a:avLst/>
          </a:prstGeom>
        </p:spPr>
      </p:pic>
      <p:pic>
        <p:nvPicPr>
          <p:cNvPr id="11" name="Рисунок 10" descr="7690da7c0611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786578" y="2143116"/>
            <a:ext cx="1681915" cy="1187652"/>
          </a:xfrm>
          <a:prstGeom prst="rect">
            <a:avLst/>
          </a:prstGeom>
        </p:spPr>
      </p:pic>
      <p:pic>
        <p:nvPicPr>
          <p:cNvPr id="21" name="Рисунок 20" descr="apels107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571472" y="5500702"/>
            <a:ext cx="1343298" cy="11429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14480" y="21429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Ешь полезную пищу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357166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Соблюдай режим дня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Ложись вовремя спать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0_15386f_fe891e44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1784994"/>
            <a:ext cx="4742580" cy="507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8794" y="214290"/>
            <a:ext cx="5129194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Делай зарядку,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занимайся спортом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 descr="-----_25vofn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571612"/>
            <a:ext cx="6715172" cy="502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714356"/>
            <a:ext cx="6500858" cy="1509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Гуляй на улице каждый день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free-wallpaper-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1500174"/>
            <a:ext cx="6858016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571480"/>
            <a:ext cx="5541846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Умывайся и чисть зубы </a:t>
            </a:r>
          </a:p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каждый день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come-avere-una-bocca-sana-e-un-bel-sorriso_a884aee891b84d4b377f16370691ef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2071678"/>
            <a:ext cx="6786610" cy="4524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785794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Купайся каждый вечер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Cute-kids-playing-design-vector-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1928802"/>
            <a:ext cx="5080032" cy="4541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642918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Мой руки перед едой,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после прогулки и игры с животными</a:t>
            </a:r>
            <a:endParaRPr lang="ru-RU" sz="32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785926"/>
            <a:ext cx="7358082" cy="4853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86050" y="642918"/>
            <a:ext cx="2827202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Закаляйся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th_743c8517.jpg"/>
          <p:cNvPicPr>
            <a:picLocks noChangeAspect="1"/>
          </p:cNvPicPr>
          <p:nvPr/>
        </p:nvPicPr>
        <p:blipFill>
          <a:blip r:embed="rId2" cstate="email"/>
          <a:srcRect r="-614"/>
          <a:stretch>
            <a:fillRect/>
          </a:stretch>
        </p:blipFill>
        <p:spPr>
          <a:xfrm>
            <a:off x="1428728" y="1785926"/>
            <a:ext cx="6385776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299</TotalTime>
  <Words>99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Если хочешь быть здоров…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хочешь быть здоров…</dc:title>
  <dc:creator>ДОУ 107</dc:creator>
  <cp:lastModifiedBy>Пользователь Windows</cp:lastModifiedBy>
  <cp:revision>35</cp:revision>
  <dcterms:created xsi:type="dcterms:W3CDTF">2016-01-13T21:37:23Z</dcterms:created>
  <dcterms:modified xsi:type="dcterms:W3CDTF">2018-12-27T21:49:17Z</dcterms:modified>
</cp:coreProperties>
</file>