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Гендерные</a:t>
            </a:r>
            <a:r>
              <a:rPr lang="ru-RU" dirty="0" smtClean="0"/>
              <a:t> различия в развитии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Рано </a:t>
            </a:r>
            <a:r>
              <a:rPr lang="ru-RU" dirty="0" smtClean="0"/>
              <a:t>формируется грамматический </a:t>
            </a:r>
            <a:r>
              <a:rPr lang="ru-RU" dirty="0" smtClean="0"/>
              <a:t>строй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Говорят на своём языке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Более раннее начало речи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Быстро увеличивается словарный запас за счёт предметных слов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Поздно осваивают фразу, отвечать на вопросы полным ответом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Стараются говорить правильно, как </a:t>
            </a:r>
            <a:r>
              <a:rPr lang="ru-RU" dirty="0" smtClean="0"/>
              <a:t>«взрослые»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Начинают говорить позже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Сначала формируется словарь действий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51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Гендерные различия в развитии речи</vt:lpstr>
      <vt:lpstr>Девочки</vt:lpstr>
      <vt:lpstr>Слайд 3</vt:lpstr>
      <vt:lpstr>Слайд 4</vt:lpstr>
      <vt:lpstr>Слайд 5</vt:lpstr>
      <vt:lpstr>Слайд 6</vt:lpstr>
      <vt:lpstr>Мальчики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Гендерные различия в развитии речи</dc:title>
  <dc:creator>Admin</dc:creator>
  <cp:lastModifiedBy>Admin</cp:lastModifiedBy>
  <cp:revision>1</cp:revision>
  <dcterms:created xsi:type="dcterms:W3CDTF">2019-11-29T10:17:30Z</dcterms:created>
  <dcterms:modified xsi:type="dcterms:W3CDTF">2019-11-29T10:21:46Z</dcterms:modified>
</cp:coreProperties>
</file>