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1500" dirty="0" smtClean="0"/>
              <a:t>Happy time</a:t>
            </a: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Иванова Е.А.</a:t>
            </a:r>
          </a:p>
          <a:p>
            <a:pPr algn="r"/>
            <a:r>
              <a:rPr lang="ru-RU" dirty="0" smtClean="0"/>
              <a:t>Учитель английского языка</a:t>
            </a:r>
          </a:p>
          <a:p>
            <a:pPr algn="r"/>
            <a:r>
              <a:rPr lang="ru-RU" dirty="0" smtClean="0"/>
              <a:t>МБОУ СОШ№9, г. Батайска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30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21" y="1301347"/>
            <a:ext cx="5363225" cy="44227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659" y="1301347"/>
            <a:ext cx="5521277" cy="44227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7008" y="329184"/>
            <a:ext cx="231223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Ex.1a, p.16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82925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7" y="1218493"/>
            <a:ext cx="5379737" cy="43977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232" y="1145340"/>
            <a:ext cx="5376672" cy="417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116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020726"/>
              </p:ext>
            </p:extLst>
          </p:nvPr>
        </p:nvGraphicFramePr>
        <p:xfrm>
          <a:off x="1510792" y="1078992"/>
          <a:ext cx="9644889" cy="3901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15488">
                  <a:extLst>
                    <a:ext uri="{9D8B030D-6E8A-4147-A177-3AD203B41FA5}">
                      <a16:colId xmlns:a16="http://schemas.microsoft.com/office/drawing/2014/main" val="3631703175"/>
                    </a:ext>
                  </a:extLst>
                </a:gridCol>
                <a:gridCol w="3950208">
                  <a:extLst>
                    <a:ext uri="{9D8B030D-6E8A-4147-A177-3AD203B41FA5}">
                      <a16:colId xmlns:a16="http://schemas.microsoft.com/office/drawing/2014/main" val="1008205111"/>
                    </a:ext>
                  </a:extLst>
                </a:gridCol>
                <a:gridCol w="2679193">
                  <a:extLst>
                    <a:ext uri="{9D8B030D-6E8A-4147-A177-3AD203B41FA5}">
                      <a16:colId xmlns:a16="http://schemas.microsoft.com/office/drawing/2014/main" val="3504234887"/>
                    </a:ext>
                  </a:extLst>
                </a:gridCol>
              </a:tblGrid>
              <a:tr h="20353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</a:t>
                      </a:r>
                      <a:r>
                        <a:rPr lang="ru-RU" dirty="0" smtClean="0"/>
                        <a:t>ЛОВО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ТРАНСКРИПЦИЯ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ПЕРЕВОД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199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invitation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 [ˌ</a:t>
                      </a:r>
                      <a:r>
                        <a:rPr lang="en-US" sz="2800" dirty="0" err="1" smtClean="0"/>
                        <a:t>ɪnvɪˈteɪʃn</a:t>
                      </a:r>
                      <a:r>
                        <a:rPr lang="en-US" sz="2800" dirty="0" smtClean="0"/>
                        <a:t>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приглашение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344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 to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invite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[</a:t>
                      </a:r>
                      <a:r>
                        <a:rPr lang="en-US" sz="2800" dirty="0" err="1" smtClean="0"/>
                        <a:t>ɪnˈvaɪt</a:t>
                      </a:r>
                      <a:r>
                        <a:rPr lang="en-US" sz="2800" dirty="0" smtClean="0"/>
                        <a:t>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приглашать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592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occasion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[</a:t>
                      </a:r>
                      <a:r>
                        <a:rPr lang="en-US" sz="2800" dirty="0" err="1" smtClean="0"/>
                        <a:t>əˈkeɪ.ʒən</a:t>
                      </a:r>
                      <a:r>
                        <a:rPr lang="en-US" sz="2800" dirty="0" smtClean="0"/>
                        <a:t>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случай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600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Gradulation party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 [ˌ</a:t>
                      </a:r>
                      <a:r>
                        <a:rPr lang="en-US" sz="2800" dirty="0" err="1" smtClean="0"/>
                        <a:t>ɡrædʒ.uˈeɪ.ʃən</a:t>
                      </a:r>
                      <a:r>
                        <a:rPr lang="en-US" sz="2800" baseline="0" dirty="0" smtClean="0"/>
                        <a:t>  </a:t>
                      </a:r>
                      <a:r>
                        <a:rPr lang="en-US" sz="2800" dirty="0" err="1" smtClean="0"/>
                        <a:t>pɑːti</a:t>
                      </a:r>
                      <a:r>
                        <a:rPr lang="en-US" sz="2800" dirty="0" smtClean="0"/>
                        <a:t>]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Выпускной вечер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298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appropriate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[</a:t>
                      </a:r>
                      <a:r>
                        <a:rPr lang="en-US" sz="2800" dirty="0" err="1" smtClean="0"/>
                        <a:t>əˈprəʊpriət</a:t>
                      </a:r>
                      <a:r>
                        <a:rPr lang="en-US" sz="2800" dirty="0" smtClean="0"/>
                        <a:t>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подходящее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82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Abbreviated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 smtClean="0"/>
                        <a:t>[</a:t>
                      </a:r>
                      <a:r>
                        <a:rPr lang="en-US" sz="2800" dirty="0" err="1" smtClean="0"/>
                        <a:t>əˈbriːvieɪtɪd</a:t>
                      </a:r>
                      <a:r>
                        <a:rPr lang="en-US" sz="2800" dirty="0" smtClean="0"/>
                        <a:t>]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/>
                        <a:t>сокращенный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714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76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568" y="1202775"/>
            <a:ext cx="4500591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/>
              <a:t>Sat- Saturday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4069951" y="2484498"/>
            <a:ext cx="4908716" cy="101566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/>
              <a:t>Dec -December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7181246" y="694944"/>
            <a:ext cx="3226717" cy="101566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/>
              <a:t>Rd.- Road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097095" y="4183487"/>
            <a:ext cx="6694461" cy="101566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dirty="0" smtClean="0"/>
              <a:t>pm, am- time periods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908289" y="4691318"/>
            <a:ext cx="3549370" cy="11079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600" dirty="0" smtClean="0"/>
              <a:t>St.- Street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603504" y="237744"/>
            <a:ext cx="2954335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/>
              <a:t>Ex. 1 b, p. 16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1496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876372"/>
              </p:ext>
            </p:extLst>
          </p:nvPr>
        </p:nvGraphicFramePr>
        <p:xfrm>
          <a:off x="1673352" y="673946"/>
          <a:ext cx="8869680" cy="475759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67576">
                  <a:extLst>
                    <a:ext uri="{9D8B030D-6E8A-4147-A177-3AD203B41FA5}">
                      <a16:colId xmlns:a16="http://schemas.microsoft.com/office/drawing/2014/main" val="2050153818"/>
                    </a:ext>
                  </a:extLst>
                </a:gridCol>
                <a:gridCol w="351749">
                  <a:extLst>
                    <a:ext uri="{9D8B030D-6E8A-4147-A177-3AD203B41FA5}">
                      <a16:colId xmlns:a16="http://schemas.microsoft.com/office/drawing/2014/main" val="1529471739"/>
                    </a:ext>
                  </a:extLst>
                </a:gridCol>
                <a:gridCol w="351749">
                  <a:extLst>
                    <a:ext uri="{9D8B030D-6E8A-4147-A177-3AD203B41FA5}">
                      <a16:colId xmlns:a16="http://schemas.microsoft.com/office/drawing/2014/main" val="2207737405"/>
                    </a:ext>
                  </a:extLst>
                </a:gridCol>
                <a:gridCol w="470958">
                  <a:extLst>
                    <a:ext uri="{9D8B030D-6E8A-4147-A177-3AD203B41FA5}">
                      <a16:colId xmlns:a16="http://schemas.microsoft.com/office/drawing/2014/main" val="2627304749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269657434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896684790"/>
                    </a:ext>
                  </a:extLst>
                </a:gridCol>
                <a:gridCol w="448056">
                  <a:extLst>
                    <a:ext uri="{9D8B030D-6E8A-4147-A177-3AD203B41FA5}">
                      <a16:colId xmlns:a16="http://schemas.microsoft.com/office/drawing/2014/main" val="4157590734"/>
                    </a:ext>
                  </a:extLst>
                </a:gridCol>
                <a:gridCol w="338328">
                  <a:extLst>
                    <a:ext uri="{9D8B030D-6E8A-4147-A177-3AD203B41FA5}">
                      <a16:colId xmlns:a16="http://schemas.microsoft.com/office/drawing/2014/main" val="914159229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125104265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1583323998"/>
                    </a:ext>
                  </a:extLst>
                </a:gridCol>
                <a:gridCol w="521208">
                  <a:extLst>
                    <a:ext uri="{9D8B030D-6E8A-4147-A177-3AD203B41FA5}">
                      <a16:colId xmlns:a16="http://schemas.microsoft.com/office/drawing/2014/main" val="2091956506"/>
                    </a:ext>
                  </a:extLst>
                </a:gridCol>
                <a:gridCol w="518242">
                  <a:extLst>
                    <a:ext uri="{9D8B030D-6E8A-4147-A177-3AD203B41FA5}">
                      <a16:colId xmlns:a16="http://schemas.microsoft.com/office/drawing/2014/main" val="3704844216"/>
                    </a:ext>
                  </a:extLst>
                </a:gridCol>
                <a:gridCol w="478454">
                  <a:extLst>
                    <a:ext uri="{9D8B030D-6E8A-4147-A177-3AD203B41FA5}">
                      <a16:colId xmlns:a16="http://schemas.microsoft.com/office/drawing/2014/main" val="2179533792"/>
                    </a:ext>
                  </a:extLst>
                </a:gridCol>
                <a:gridCol w="530352">
                  <a:extLst>
                    <a:ext uri="{9D8B030D-6E8A-4147-A177-3AD203B41FA5}">
                      <a16:colId xmlns:a16="http://schemas.microsoft.com/office/drawing/2014/main" val="4032992987"/>
                    </a:ext>
                  </a:extLst>
                </a:gridCol>
                <a:gridCol w="466344">
                  <a:extLst>
                    <a:ext uri="{9D8B030D-6E8A-4147-A177-3AD203B41FA5}">
                      <a16:colId xmlns:a16="http://schemas.microsoft.com/office/drawing/2014/main" val="438016713"/>
                    </a:ext>
                  </a:extLst>
                </a:gridCol>
                <a:gridCol w="466344">
                  <a:extLst>
                    <a:ext uri="{9D8B030D-6E8A-4147-A177-3AD203B41FA5}">
                      <a16:colId xmlns:a16="http://schemas.microsoft.com/office/drawing/2014/main" val="3244102316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103851935"/>
                    </a:ext>
                  </a:extLst>
                </a:gridCol>
              </a:tblGrid>
              <a:tr h="5946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DECEMBER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188236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r>
                        <a:rPr lang="en-US" dirty="0" err="1" smtClean="0"/>
                        <a:t>onday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426185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61513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341243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081666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627073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105108"/>
                  </a:ext>
                </a:extLst>
              </a:tr>
              <a:tr h="594699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62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265455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62</TotalTime>
  <Words>202</Words>
  <Application>Microsoft Office PowerPoint</Application>
  <PresentationFormat>Широкоэкранный</PresentationFormat>
  <Paragraphs>134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Tw Cen MT</vt:lpstr>
      <vt:lpstr>Капля</vt:lpstr>
      <vt:lpstr>Happy time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time</dc:title>
  <dc:creator>Алекс</dc:creator>
  <cp:lastModifiedBy>Алекс</cp:lastModifiedBy>
  <cp:revision>8</cp:revision>
  <dcterms:created xsi:type="dcterms:W3CDTF">2019-10-13T12:30:21Z</dcterms:created>
  <dcterms:modified xsi:type="dcterms:W3CDTF">2019-11-30T18:12:56Z</dcterms:modified>
</cp:coreProperties>
</file>