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7127C-3CA8-4255-BFCF-72D6BCA1919E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BE38-F780-4FE1-8E1C-ED506B38F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7127C-3CA8-4255-BFCF-72D6BCA1919E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BE38-F780-4FE1-8E1C-ED506B38F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7127C-3CA8-4255-BFCF-72D6BCA1919E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BE38-F780-4FE1-8E1C-ED506B38F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7127C-3CA8-4255-BFCF-72D6BCA1919E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BE38-F780-4FE1-8E1C-ED506B38F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7127C-3CA8-4255-BFCF-72D6BCA1919E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BE38-F780-4FE1-8E1C-ED506B38F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7127C-3CA8-4255-BFCF-72D6BCA1919E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BE38-F780-4FE1-8E1C-ED506B38F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7127C-3CA8-4255-BFCF-72D6BCA1919E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BE38-F780-4FE1-8E1C-ED506B38F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7127C-3CA8-4255-BFCF-72D6BCA1919E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BE38-F780-4FE1-8E1C-ED506B38F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7127C-3CA8-4255-BFCF-72D6BCA1919E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BE38-F780-4FE1-8E1C-ED506B38F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7127C-3CA8-4255-BFCF-72D6BCA1919E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BE38-F780-4FE1-8E1C-ED506B38F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7127C-3CA8-4255-BFCF-72D6BCA1919E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BE38-F780-4FE1-8E1C-ED506B38F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7127C-3CA8-4255-BFCF-72D6BCA1919E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4BE38-F780-4FE1-8E1C-ED506B38F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7" y="548680"/>
            <a:ext cx="7704856" cy="54726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692696"/>
            <a:ext cx="3168352" cy="4104456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764704"/>
            <a:ext cx="2588374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548680"/>
            <a:ext cx="4365833" cy="3154204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589897" flipH="1">
            <a:off x="4937342" y="3002765"/>
            <a:ext cx="3960847" cy="36134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764704"/>
            <a:ext cx="3359179" cy="3311237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1484784"/>
            <a:ext cx="3672408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548680"/>
            <a:ext cx="2870292" cy="3676650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476672"/>
            <a:ext cx="3816424" cy="45606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692696"/>
            <a:ext cx="3741762" cy="33703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068960"/>
            <a:ext cx="3928640" cy="32436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Саламова</dc:creator>
  <cp:lastModifiedBy>Саламова</cp:lastModifiedBy>
  <cp:revision>1</cp:revision>
  <dcterms:created xsi:type="dcterms:W3CDTF">2019-11-30T16:02:08Z</dcterms:created>
  <dcterms:modified xsi:type="dcterms:W3CDTF">2019-11-30T16:07:01Z</dcterms:modified>
</cp:coreProperties>
</file>