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ng.pngtree.com/back_origin_pic/03/90/12/a3be8fa4a75c5495eddcbbe1631037f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2204864"/>
            <a:ext cx="5844870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ru-RU" sz="2800" dirty="0" smtClean="0">
                <a:latin typeface="Arial Black" pitchFamily="34" charset="0"/>
                <a:cs typeface="Aharoni" pitchFamily="2" charset="-79"/>
              </a:rPr>
              <a:t>Исследовательская  работа</a:t>
            </a:r>
          </a:p>
          <a:p>
            <a:pPr fontAlgn="base"/>
            <a:r>
              <a:rPr lang="ru-RU" sz="2800" dirty="0" smtClean="0">
                <a:latin typeface="Arial Black" pitchFamily="34" charset="0"/>
                <a:cs typeface="Aharoni" pitchFamily="2" charset="-79"/>
              </a:rPr>
              <a:t> </a:t>
            </a:r>
            <a:r>
              <a:rPr lang="ru-RU" sz="2800" i="1" dirty="0" smtClean="0">
                <a:latin typeface="Arial Black" pitchFamily="34" charset="0"/>
                <a:cs typeface="Aharoni" pitchFamily="2" charset="-79"/>
              </a:rPr>
              <a:t>«Мои первые открытия»</a:t>
            </a:r>
            <a:endParaRPr lang="ru-RU" sz="2800" dirty="0" smtClean="0">
              <a:latin typeface="Arial Black" pitchFamily="34" charset="0"/>
              <a:cs typeface="Aharoni" pitchFamily="2" charset="-79"/>
            </a:endParaRPr>
          </a:p>
          <a:p>
            <a:pPr fontAlgn="base"/>
            <a:r>
              <a:rPr lang="ru-RU" sz="2800" b="1" i="1" dirty="0" smtClean="0">
                <a:latin typeface="Arial Black" pitchFamily="34" charset="0"/>
                <a:cs typeface="Aharoni" pitchFamily="2" charset="-79"/>
              </a:rPr>
              <a:t>Тема: «Мамина помада»</a:t>
            </a:r>
            <a:endParaRPr lang="ru-RU" sz="2800" dirty="0" smtClean="0">
              <a:latin typeface="Arial Black" pitchFamily="34" charset="0"/>
              <a:cs typeface="Aharoni" pitchFamily="2" charset="-79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4365104"/>
            <a:ext cx="519847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Инсапова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Зарина 7лет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воспитанница подготовительной к школе группы  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МБДОУ «Детский сад №9 «Аленка»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г.Бавлы РТ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Руководитель: Тимофеева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Лилиана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Ринатовна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первой категории.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ng.pngtree.com/back_origin_pic/03/90/12/a3be8fa4a75c5495eddcbbe1631037f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https://pp.userapi.com/c849328/v849328938/153ea2/3IFvnrfYZPY.jpg"/>
          <p:cNvPicPr>
            <a:picLocks noChangeAspect="1" noChangeArrowheads="1"/>
          </p:cNvPicPr>
          <p:nvPr/>
        </p:nvPicPr>
        <p:blipFill>
          <a:blip r:embed="rId3" cstate="print"/>
          <a:srcRect l="6838" t="10256" r="9402" b="5128"/>
          <a:stretch>
            <a:fillRect/>
          </a:stretch>
        </p:blipFill>
        <p:spPr bwMode="auto">
          <a:xfrm>
            <a:off x="1187624" y="908720"/>
            <a:ext cx="3888432" cy="5237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283968" y="1628800"/>
            <a:ext cx="35283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Меня зовут Зарина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Инсапова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Мне 7 лет.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очень веселая и любознательная девочка.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Мне  так нравится мамина помада, так хочется накраситься и быть такой же красивой как мамочка, но она мне говорит, что это вредно и красится мне рано.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ng.pngtree.com/back_origin_pic/03/90/12/a3be8fa4a75c5495eddcbbe1631037f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79634" y="2967335"/>
            <a:ext cx="1847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098" name="Picture 2" descr="https://pp.userapi.com/c851416/v851416929/e32b6/NH1i8q7m5wM.jpg"/>
          <p:cNvPicPr>
            <a:picLocks noChangeAspect="1" noChangeArrowheads="1"/>
          </p:cNvPicPr>
          <p:nvPr/>
        </p:nvPicPr>
        <p:blipFill>
          <a:blip r:embed="rId3" cstate="print"/>
          <a:srcRect t="14742" b="16084"/>
          <a:stretch>
            <a:fillRect/>
          </a:stretch>
        </p:blipFill>
        <p:spPr bwMode="auto">
          <a:xfrm>
            <a:off x="251520" y="2852936"/>
            <a:ext cx="3122902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100" name="Picture 4" descr="https://pp.userapi.com/c845018/v845018938/1cd3ff/47H9fnPtMZ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2852936"/>
            <a:ext cx="2538282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102" name="Picture 6" descr="https://pp.userapi.com/c856028/v856028929/3800/ToFvEuvpvRA.jpg"/>
          <p:cNvPicPr>
            <a:picLocks noChangeAspect="1" noChangeArrowheads="1"/>
          </p:cNvPicPr>
          <p:nvPr/>
        </p:nvPicPr>
        <p:blipFill>
          <a:blip r:embed="rId5" cstate="print"/>
          <a:srcRect t="18911" r="6146" b="11749"/>
          <a:stretch>
            <a:fillRect/>
          </a:stretch>
        </p:blipFill>
        <p:spPr bwMode="auto">
          <a:xfrm>
            <a:off x="4716016" y="2924944"/>
            <a:ext cx="2850862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26549" y="404664"/>
            <a:ext cx="8717451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Возникли вопросы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Почему помада вредная?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Почему мне нельзя краситься помадой?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Можно ли сделать помаду самой?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ng.pngtree.com/back_origin_pic/03/90/12/a3be8fa4a75c5495eddcbbe1631037f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4611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много интересного я узнала от взрослых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https://pp.userapi.com/c851324/v851324281/d9695/QS_-5LPqSk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196752"/>
            <a:ext cx="2052228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6" name="Picture 4" descr="https://pp.userapi.com/c848624/v848624298/153698/x4G6RzUGkk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1556792"/>
            <a:ext cx="2106234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8" name="Picture 6" descr="https://pp.userapi.com/c854416/v854416281/63b6/Jce0qUbFP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2636912"/>
            <a:ext cx="2106234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80" name="Picture 8" descr="https://pp.userapi.com/c849432/v849432298/14df5a/e6k8E6h1B3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3429000"/>
            <a:ext cx="2106234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82" name="Picture 10" descr="https://pp.userapi.com/c848624/v848624298/1536a2/Rxs-rsacyiU.jpg"/>
          <p:cNvPicPr>
            <a:picLocks noChangeAspect="1" noChangeArrowheads="1"/>
          </p:cNvPicPr>
          <p:nvPr/>
        </p:nvPicPr>
        <p:blipFill>
          <a:blip r:embed="rId7" cstate="print"/>
          <a:srcRect l="16278" t="16923" r="13524" b="21028"/>
          <a:stretch>
            <a:fillRect/>
          </a:stretch>
        </p:blipFill>
        <p:spPr bwMode="auto">
          <a:xfrm>
            <a:off x="539552" y="2996952"/>
            <a:ext cx="2016224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84" name="Picture 12" descr="https://pp.userapi.com/c851420/v851420281/e25f6/2iywXOrWPo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11760" y="4005064"/>
            <a:ext cx="1890210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ng.pngtree.com/back_origin_pic/03/90/12/a3be8fa4a75c5495eddcbbe1631037f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332656"/>
            <a:ext cx="81724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В качестве эксперимента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Мы сделали помаду сами и я подарила ее маме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Picture 2" descr="https://pp.userapi.com/c846324/v846324938/1bd4d5/kKpNcwG4o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140968"/>
            <a:ext cx="2484276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4" descr="https://pp.userapi.com/c845220/v845220938/1ca5dd/c_jOzE3zFWM.jpg"/>
          <p:cNvPicPr>
            <a:picLocks noChangeAspect="1" noChangeArrowheads="1"/>
          </p:cNvPicPr>
          <p:nvPr/>
        </p:nvPicPr>
        <p:blipFill>
          <a:blip r:embed="rId4" cstate="print"/>
          <a:srcRect l="13827" r="13157" b="7143"/>
          <a:stretch>
            <a:fillRect/>
          </a:stretch>
        </p:blipFill>
        <p:spPr bwMode="auto">
          <a:xfrm>
            <a:off x="755576" y="2924945"/>
            <a:ext cx="2016224" cy="34188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6" descr="https://pp.userapi.com/c852320/v852320929/dc73c/6NZbPVqjli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79825" y="3525804"/>
            <a:ext cx="2332156" cy="31095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6" name="Picture 8" descr="https://pp.userapi.com/c849232/v849232628/151374/PEghmIoxVz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1412776"/>
            <a:ext cx="1368152" cy="18242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8" name="Picture 10" descr="https://pp.userapi.com/c847121/v847121628/1c2a6a/djVP5JB_pg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752" y="1556792"/>
            <a:ext cx="1404156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4" name="Picture 6" descr="https://pp.userapi.com/c845216/v845216628/1cc49a/cVdUrfwWiMc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896" y="1772816"/>
            <a:ext cx="1296144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0" name="Picture 2" descr="https://pp.userapi.com/c852232/v852232070/dd55b/Wz3zRPG7JIY.jpg"/>
          <p:cNvPicPr>
            <a:picLocks noChangeAspect="1" noChangeArrowheads="1"/>
          </p:cNvPicPr>
          <p:nvPr/>
        </p:nvPicPr>
        <p:blipFill>
          <a:blip r:embed="rId9" cstate="print"/>
          <a:srcRect l="14169" t="10506" r="13893" b="25407"/>
          <a:stretch>
            <a:fillRect/>
          </a:stretch>
        </p:blipFill>
        <p:spPr bwMode="auto">
          <a:xfrm>
            <a:off x="4860032" y="1988840"/>
            <a:ext cx="1462663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2" name="Picture 4" descr="https://pp.userapi.com/c844618/v844618628/1cbe01/gAGbTGlbsqc.jpg"/>
          <p:cNvPicPr>
            <a:picLocks noChangeAspect="1" noChangeArrowheads="1"/>
          </p:cNvPicPr>
          <p:nvPr/>
        </p:nvPicPr>
        <p:blipFill>
          <a:blip r:embed="rId10" cstate="print"/>
          <a:srcRect r="22534" b="27901"/>
          <a:stretch>
            <a:fillRect/>
          </a:stretch>
        </p:blipFill>
        <p:spPr bwMode="auto">
          <a:xfrm>
            <a:off x="6300192" y="2276872"/>
            <a:ext cx="1566698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ng.pngtree.com/back_origin_pic/03/90/12/a3be8fa4a75c5495eddcbbe1631037f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1268760"/>
            <a:ext cx="63367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 smtClean="0"/>
              <a:t>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ходе исследовательской деятельности гипотеза подтвердилась: все знания, которые я получила - очень интересны.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получила большое удовольствие от исследовательской работы, так как это даёт возможность делать что-то интересное самостоятельно! Используя  полученные знания, я могу поделиться ими в группе.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129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</cp:revision>
  <dcterms:created xsi:type="dcterms:W3CDTF">2019-03-06T05:10:47Z</dcterms:created>
  <dcterms:modified xsi:type="dcterms:W3CDTF">2019-03-17T13:58:38Z</dcterms:modified>
</cp:coreProperties>
</file>