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7559675" cy="10691813"/>
  <p:notesSz cx="7100888" cy="10233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2736" y="12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79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86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07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36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3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905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14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6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83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099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01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12B45-E7B5-43EE-A878-847FBFF61B3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CE56-126D-4718-B951-83B7580FD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797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mage.jimcdn.com/app/cms/image/transf/none/path/se721cff64bb699f6/backgroundarea/iedee8d1b21625aad/version/1456309631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7559675" cy="1069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3182441"/>
            <a:ext cx="764420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Aparajita" panose="020B0604020202020204" pitchFamily="34" charset="0"/>
              </a:rPr>
              <a:t>Картотека </a:t>
            </a:r>
          </a:p>
          <a:p>
            <a:pPr algn="ctr"/>
            <a:r>
              <a:rPr lang="ru-RU" sz="72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Aparajita" panose="020B0604020202020204" pitchFamily="34" charset="0"/>
              </a:rPr>
              <a:t>«Интересные </a:t>
            </a:r>
          </a:p>
          <a:p>
            <a:pPr algn="ctr"/>
            <a:r>
              <a:rPr lang="ru-RU" sz="72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Aparajita" panose="020B0604020202020204" pitchFamily="34" charset="0"/>
              </a:rPr>
              <a:t>факты о музыке»</a:t>
            </a:r>
            <a:endParaRPr lang="ru-RU" sz="72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86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9826" y="59400"/>
            <a:ext cx="694944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Уникальные способности Моцарта к музыке начали проявляться, когда ему было всего 3 года.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легендарный композитор, играя на клавесине, сочинял различные созвучия и наигрывал мелодии из пьес, услышанные ранее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 descr="https://www.colors.life/upload/blogs/25/4b/254bf5ef3193751333fb7dcbe341dd27_RSZ_69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7618" y="3724887"/>
            <a:ext cx="5613010" cy="674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678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rgbClr val="00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01" y="409834"/>
            <a:ext cx="6817189" cy="4512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Чарльзтон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аргентинское танго,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блэк-боттм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фокстрот появились в Америке благодаря джазу. Переквалификация публичных танцевальных пространств, где привыкли танцевать вальс, связано с рождением джаза. Благодаря экспрессивному звучанию жанра, стремительно росло количество танцевальных стилей.</a:t>
            </a:r>
          </a:p>
        </p:txBody>
      </p:sp>
      <p:pic>
        <p:nvPicPr>
          <p:cNvPr id="1026" name="Picture 2" descr="https://simg.sputnik.ru/?key=f4338ff0e551156ca3aab94686ad0d6f42b2688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2707" y="5172773"/>
            <a:ext cx="6189785" cy="5266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235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rgbClr val="00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1402" y="135401"/>
            <a:ext cx="6873460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апреля весь мир отмечает очередной музыкальный праздник – в 2011 году по инициативе ЮНЕСКО эта дата была объявлена Международным Днем Джаза.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джазе непросто: откуда он произошел, как его играть, как о нем писать и т.д. И, по всей вероятности, именно это сюрреалистическое качество позволяет ему занимать настолько обширное пространство в музыкальном мире.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tatic.tunnel.ru/media/images/2019-04/post/128371/jazz-jam-con-inoidel-gonz_lez-i_thumb_fed_photo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402" y="4311608"/>
            <a:ext cx="6822831" cy="60359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661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rgbClr val="00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467" y="298555"/>
            <a:ext cx="678905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Саксофон – один из самых главных инструментов в джазе, но ему не было там места до 1920-х годов прошлого века. Ранее известный как бельгийский инструмент, предназначенный для камерной и оркестровой музыки.</a:t>
            </a:r>
          </a:p>
        </p:txBody>
      </p:sp>
      <p:pic>
        <p:nvPicPr>
          <p:cNvPr id="3074" name="Picture 2" descr="http://www.learntoplaymusic.com/blog/wp-content/uploads/2014/07/How-to-Play-Your-First-Note-on-the-Saxophon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240" y="4121136"/>
            <a:ext cx="6963509" cy="6275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768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284" y="5050300"/>
            <a:ext cx="7029452" cy="51769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1015" y="337625"/>
            <a:ext cx="70619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Пауки, если заиграешь перед 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 скрипке, выползают из своих укрытий. Хотя, конечно, не для того, чтобы послушать музыку: паутина от звуков скрипки колеблется, и паук думает, что попалась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добыча.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078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015" y="337625"/>
            <a:ext cx="70619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Растения, как правило, предпочитают классическую музыку. Цветы растут быстрее, если они «прослушивают» музыку.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img-fotki.yandex.ru/get/4128/47407354.b2b/0_1169f2_8032ba42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90" y="3199947"/>
            <a:ext cx="6731797" cy="732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150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015" y="337625"/>
            <a:ext cx="70619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Колыбельные песни благоприятно воздействуют на ребенка: они успокаивают, создают комфортный эмоциональный фон, приводят в равновесие.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lujayka.com/wp-content/uploads/2016/03/maxresdefault-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216" y="4406262"/>
            <a:ext cx="7003781" cy="5716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112065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868" y="439232"/>
            <a:ext cx="7118251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Японии есть музыкальные дороги. </a:t>
            </a:r>
            <a:endParaRPr lang="ru-RU" sz="2900" b="1" dirty="0" smtClean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9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9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участки трассы с бороздками разной глубины, расположенными на расстоянии друг от друга. Проезжая на определенной скорости по этому участку, вибрация от колес, попадающих в бороздки, перемещается в салон, где превращается в мелодию.</a:t>
            </a:r>
          </a:p>
        </p:txBody>
      </p:sp>
      <p:pic>
        <p:nvPicPr>
          <p:cNvPr id="1026" name="Picture 2" descr="https://www.milanoinglese.it/blog/wp-content/uploads/2017/10/Screen-Shot-2017-10-06-at-12.14.27-AM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028" y="4386772"/>
            <a:ext cx="7077933" cy="5826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069034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44" y="372073"/>
            <a:ext cx="72307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Удивительно, но в средние века из городских поселений крыс выманивали игрой на дудочке. Даже профессия такая была – дудочник-крысолов.</a:t>
            </a:r>
          </a:p>
        </p:txBody>
      </p:sp>
      <p:pic>
        <p:nvPicPr>
          <p:cNvPr id="2050" name="Picture 2" descr="https://storage.yvision.kz/images/user/samjamkz/6Nb9P1DdMZxzdOjGGXCBVY6N890pk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44" y="4410590"/>
            <a:ext cx="7256422" cy="5872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928019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44" y="372073"/>
            <a:ext cx="72307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маленькая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скрипка в мире всего 1,5 см. 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proxy12.online.ua/prikols/r3-8709ac83dd/509a0cdf6c67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130" y="2602523"/>
            <a:ext cx="6156022" cy="7695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204008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7962" y="242284"/>
            <a:ext cx="69494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сожалению, мы не дождёмся окончания самого продолжительного концерта.</a:t>
            </a:r>
          </a:p>
          <a:p>
            <a:pPr algn="ctr" fontAlgn="base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длинный концерт за всю историю начался в 2001 году в церкви в немецком городе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Хальберштадт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он должен завершиться в 2640 году и продлиться, таким образом, 639 лет.</a:t>
            </a:r>
          </a:p>
        </p:txBody>
      </p:sp>
      <p:pic>
        <p:nvPicPr>
          <p:cNvPr id="1026" name="Picture 2" descr="Ð¡Ð°Ð¼ÑÐ¹ Ð´Ð»Ð¸Ð½Ð½ÑÐ¹ ÐºÐ¾Ð½ÑÐµÑÑ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3703" y="5049983"/>
            <a:ext cx="7073700" cy="519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430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7962" y="242284"/>
            <a:ext cx="694944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Финляндии каждый год проходит конкурс мастеров игры на «воздушной гитаре». На сцену выходят люди и делают вид, что играют на невидимой гитаре.</a:t>
            </a:r>
          </a:p>
        </p:txBody>
      </p:sp>
      <p:pic>
        <p:nvPicPr>
          <p:cNvPr id="2050" name="Picture 2" descr="http://www.krasrock.ru/dat/pic/foto/b-979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6263" y="3658604"/>
            <a:ext cx="5725552" cy="672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3600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368</Words>
  <Application>Microsoft Office PowerPoint</Application>
  <PresentationFormat>Произвольный</PresentationFormat>
  <Paragraphs>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Aparajita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Вика</cp:lastModifiedBy>
  <cp:revision>16</cp:revision>
  <dcterms:created xsi:type="dcterms:W3CDTF">2019-02-01T05:46:21Z</dcterms:created>
  <dcterms:modified xsi:type="dcterms:W3CDTF">2019-11-30T18:38:23Z</dcterms:modified>
</cp:coreProperties>
</file>