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появилась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льняная ткань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Admin\Pictures\откуда ткань пришла\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00240"/>
            <a:ext cx="5643572" cy="3762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357430"/>
            <a:ext cx="4023360" cy="64008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выглядит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растение лен.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00628" y="4357694"/>
            <a:ext cx="4023360" cy="64008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Произрастает лен в поле.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Pictures\откуда ткань пришла\regnum_picture_1464678336115848_normal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 l="12431" r="12983" b="28966"/>
          <a:stretch>
            <a:fillRect/>
          </a:stretch>
        </p:blipFill>
        <p:spPr bwMode="auto">
          <a:xfrm>
            <a:off x="214282" y="3357562"/>
            <a:ext cx="4400581" cy="3143272"/>
          </a:xfrm>
          <a:prstGeom prst="rect">
            <a:avLst/>
          </a:prstGeom>
          <a:noFill/>
        </p:spPr>
      </p:pic>
      <p:pic>
        <p:nvPicPr>
          <p:cNvPr id="2051" name="Picture 3" descr="C:\Users\Admin\Pictures\откуда ткань пришла\24b2b5165b1368cfbd9b54de72df592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 l="54539" t="10395" b="16318"/>
          <a:stretch>
            <a:fillRect/>
          </a:stretch>
        </p:blipFill>
        <p:spPr bwMode="auto">
          <a:xfrm>
            <a:off x="5214942" y="142852"/>
            <a:ext cx="3714776" cy="3985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714620"/>
            <a:ext cx="3809046" cy="64008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Собирают его в ручную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786446" y="3429000"/>
            <a:ext cx="3166104" cy="64008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комбайнами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Pictures\откуда ткань пришла\post_59c3d119850a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429000"/>
            <a:ext cx="5299181" cy="3262308"/>
          </a:xfrm>
          <a:prstGeom prst="rect">
            <a:avLst/>
          </a:prstGeom>
          <a:noFill/>
        </p:spPr>
      </p:pic>
      <p:pic>
        <p:nvPicPr>
          <p:cNvPr id="3075" name="Picture 3" descr="C:\Users\Admin\Pictures\откуда ткань пришла\24b2b5165b1368cfbd9b54de72df592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6249" y="214290"/>
            <a:ext cx="4665668" cy="3104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643182"/>
            <a:ext cx="3429024" cy="6400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чесаного льна делают пучки.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429256" y="3357562"/>
            <a:ext cx="3523294" cy="6400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Собранный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лен везут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производство в чесальный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Admin\Pictures\откуда ткань пришла\9631f75a0392e8522d27c1e9a7eb38f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96962" y="142852"/>
            <a:ext cx="4554954" cy="3071834"/>
          </a:xfrm>
          <a:prstGeom prst="rect">
            <a:avLst/>
          </a:prstGeom>
          <a:noFill/>
        </p:spPr>
      </p:pic>
      <p:pic>
        <p:nvPicPr>
          <p:cNvPr id="4100" name="Picture 4" descr="C:\Users\Admin\Pictures\откуда ткань пришла\image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29000"/>
            <a:ext cx="4286250" cy="2854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3929066"/>
            <a:ext cx="4023360" cy="6400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пучков вытягивают жгуты, которые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разделяют на тонкие нити.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29190" y="2500306"/>
            <a:ext cx="4023360" cy="6400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Нити отправляют на ткацкий станок, на котором ткут ткань.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dmin\Pictures\откуда ткань пришла\img2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 l="15969" t="6388" r="993" b="4187"/>
          <a:stretch>
            <a:fillRect/>
          </a:stretch>
        </p:blipFill>
        <p:spPr bwMode="auto">
          <a:xfrm>
            <a:off x="214282" y="142851"/>
            <a:ext cx="4429156" cy="3577395"/>
          </a:xfrm>
          <a:prstGeom prst="rect">
            <a:avLst/>
          </a:prstGeom>
          <a:noFill/>
        </p:spPr>
      </p:pic>
      <p:pic>
        <p:nvPicPr>
          <p:cNvPr id="5123" name="Picture 3" descr="C:\Users\Admin\Pictures\откуда ткань пришла\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00438"/>
            <a:ext cx="4270906" cy="3203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357818" y="4143380"/>
            <a:ext cx="3523294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Готовая ткань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попадает в цех,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ее красят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разные цвета.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dmin\Pictures\откуда ткань пришла\iStock-696921522-min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14290"/>
            <a:ext cx="5289149" cy="2975146"/>
          </a:xfrm>
          <a:prstGeom prst="rect">
            <a:avLst/>
          </a:prstGeom>
          <a:noFill/>
        </p:spPr>
      </p:pic>
      <p:pic>
        <p:nvPicPr>
          <p:cNvPr id="6147" name="Picture 3" descr="C:\Users\Admin\Pictures\откуда ткань пришла\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33730"/>
            <a:ext cx="5000660" cy="3333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285720" y="714356"/>
            <a:ext cx="4023360" cy="6400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Готовая ткань попадает в магазин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телье. Ателье по пошиву из льняной ткани.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dmin\Pictures\откуда ткань пришла\154161730456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 r="-710" b="16485"/>
          <a:stretch>
            <a:fillRect/>
          </a:stretch>
        </p:blipFill>
        <p:spPr bwMode="auto">
          <a:xfrm>
            <a:off x="2928926" y="1500174"/>
            <a:ext cx="5857916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785926"/>
            <a:ext cx="749808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что мы узнали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льняной ткани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</TotalTime>
  <Words>93</Words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Как появилась льняная ткань</vt:lpstr>
      <vt:lpstr>Слайд 2</vt:lpstr>
      <vt:lpstr>Слайд 3</vt:lpstr>
      <vt:lpstr>Слайд 4</vt:lpstr>
      <vt:lpstr>Слайд 5</vt:lpstr>
      <vt:lpstr>Слайд 6</vt:lpstr>
      <vt:lpstr>Слайд 7</vt:lpstr>
      <vt:lpstr>Вот что мы узнали о льняной ткани. 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появилась хлопковая ткань</dc:title>
  <dc:creator>Admin</dc:creator>
  <cp:lastModifiedBy>Admin</cp:lastModifiedBy>
  <cp:revision>10</cp:revision>
  <dcterms:created xsi:type="dcterms:W3CDTF">2019-11-07T16:01:24Z</dcterms:created>
  <dcterms:modified xsi:type="dcterms:W3CDTF">2019-11-07T17:35:55Z</dcterms:modified>
</cp:coreProperties>
</file>