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1" r:id="rId2"/>
    <p:sldId id="264" r:id="rId3"/>
    <p:sldId id="262" r:id="rId4"/>
    <p:sldId id="279" r:id="rId5"/>
  </p:sldIdLst>
  <p:sldSz cx="12192000" cy="6858000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5272C4-D0E8-4442-8370-7F576539D777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7908BF-5E32-4629-A4D3-9503E0C55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436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30167-7987-420C-92C3-74443ED1E658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0316A-DC0F-4D68-AB20-6A52A4E3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35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30167-7987-420C-92C3-74443ED1E658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0316A-DC0F-4D68-AB20-6A52A4E3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62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30167-7987-420C-92C3-74443ED1E658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0316A-DC0F-4D68-AB20-6A52A4E3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942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30167-7987-420C-92C3-74443ED1E658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0316A-DC0F-4D68-AB20-6A52A4E3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02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30167-7987-420C-92C3-74443ED1E658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0316A-DC0F-4D68-AB20-6A52A4E3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690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30167-7987-420C-92C3-74443ED1E658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0316A-DC0F-4D68-AB20-6A52A4E3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36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30167-7987-420C-92C3-74443ED1E658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0316A-DC0F-4D68-AB20-6A52A4E3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927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30167-7987-420C-92C3-74443ED1E658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0316A-DC0F-4D68-AB20-6A52A4E3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522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30167-7987-420C-92C3-74443ED1E658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0316A-DC0F-4D68-AB20-6A52A4E3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36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30167-7987-420C-92C3-74443ED1E658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0316A-DC0F-4D68-AB20-6A52A4E3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915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30167-7987-420C-92C3-74443ED1E658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0316A-DC0F-4D68-AB20-6A52A4E3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40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30167-7987-420C-92C3-74443ED1E658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0316A-DC0F-4D68-AB20-6A52A4E3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444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ytimg.com/vi/pqPrcrSUdaI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" y="0"/>
            <a:ext cx="12098514" cy="689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200" y="6027003"/>
            <a:ext cx="46620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Воспитатель: Мороз Светлана Александровна  дет. Сад №356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46459" y="0"/>
            <a:ext cx="46715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</a:rPr>
              <a:t>Лучики здоровья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3486" y="353160"/>
            <a:ext cx="52315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Солнце на небе проснулось,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Нам, ребята улыбнулось,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Глазки тихо закрываем,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Руки к небу поднимаем,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Лучи солнышка возьмем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И к сердечку поднесем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569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32812"/>
          </a:xfrm>
        </p:spPr>
      </p:pic>
    </p:spTree>
    <p:extLst>
      <p:ext uri="{BB962C8B-B14F-4D97-AF65-F5344CB8AC3E}">
        <p14:creationId xmlns:p14="http://schemas.microsoft.com/office/powerpoint/2010/main" val="124684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148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4380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38</Words>
  <Application>Microsoft Office PowerPoint</Application>
  <PresentationFormat>Широкоэкранный</PresentationFormat>
  <Paragraphs>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Мороз</dc:creator>
  <cp:lastModifiedBy>Светлана Мороз</cp:lastModifiedBy>
  <cp:revision>11</cp:revision>
  <cp:lastPrinted>2019-11-30T15:44:48Z</cp:lastPrinted>
  <dcterms:created xsi:type="dcterms:W3CDTF">2019-11-30T14:35:24Z</dcterms:created>
  <dcterms:modified xsi:type="dcterms:W3CDTF">2019-11-30T16:11:55Z</dcterms:modified>
</cp:coreProperties>
</file>