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6" r:id="rId4"/>
    <p:sldId id="267" r:id="rId5"/>
    <p:sldId id="270" r:id="rId6"/>
    <p:sldId id="259" r:id="rId7"/>
    <p:sldId id="260" r:id="rId8"/>
    <p:sldId id="265" r:id="rId9"/>
    <p:sldId id="263" r:id="rId10"/>
    <p:sldId id="268" r:id="rId11"/>
    <p:sldId id="269" r:id="rId12"/>
    <p:sldId id="272" r:id="rId13"/>
    <p:sldId id="275" r:id="rId14"/>
    <p:sldId id="276" r:id="rId15"/>
    <p:sldId id="278" r:id="rId16"/>
    <p:sldId id="273" r:id="rId17"/>
    <p:sldId id="279" r:id="rId18"/>
    <p:sldId id="280" r:id="rId19"/>
    <p:sldId id="281" r:id="rId20"/>
    <p:sldId id="282" r:id="rId21"/>
    <p:sldId id="283" r:id="rId22"/>
    <p:sldId id="286" r:id="rId23"/>
    <p:sldId id="284" r:id="rId24"/>
    <p:sldId id="285" r:id="rId25"/>
    <p:sldId id="287" r:id="rId26"/>
    <p:sldId id="288" r:id="rId27"/>
    <p:sldId id="289" r:id="rId28"/>
    <p:sldId id="29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DAD9CA-E492-4A0B-84DB-7AC7F42432C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B8AF0D-5962-4DF4-8106-F3D1E6F7C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 в кубе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Блиц - задания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980728"/>
            <a:ext cx="8183880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Это слово дословно означает «то, что будет после утра». Что же это за слово?</a:t>
            </a:r>
            <a:r>
              <a:rPr lang="ru-RU" smtClean="0"/>
              <a:t/>
            </a:r>
            <a:br>
              <a:rPr lang="ru-RU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268760"/>
            <a:ext cx="8183880" cy="1872208"/>
          </a:xfrm>
        </p:spPr>
        <p:txBody>
          <a:bodyPr/>
          <a:lstStyle/>
          <a:p>
            <a:r>
              <a:rPr lang="ru-RU" dirty="0" smtClean="0"/>
              <a:t>Заутра – завтра.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8183880" cy="2736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сказочный герой от рождения владел тремя языками?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527531318_rak5cdf3a_p2015072803018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037689"/>
            <a:ext cx="4633714" cy="293082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052736"/>
            <a:ext cx="3467208" cy="3866736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Обладателем самого большого рога является белый носорог (до 158 см). А у какого животного самые мягкие рога?</a:t>
            </a:r>
            <a:endParaRPr lang="ru-RU" i="1" dirty="0" smtClean="0">
              <a:solidFill>
                <a:srgbClr val="FF0000"/>
              </a:solidFill>
            </a:endParaRPr>
          </a:p>
          <a:p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5cd3100-993e-42f0-9d64-236ea3c3ec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14198"/>
            <a:ext cx="3932238" cy="26214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Улитка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8183880" cy="2736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сказочный герой от рождения владел тремя языками?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3_65478846566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14198"/>
            <a:ext cx="3932238" cy="262149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Змей - Горыныч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4536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9-этажном доме есть лифт. На первом этаже живет 2 человека, на втором 4 человека, на третьем 8 человек, на четвертом 16, на пятом 32 и так далее. Какая кнопка в лифте этого дома нажимается чаще других?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article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548428"/>
            <a:ext cx="3932238" cy="435303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Кнопка первого этажа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00808"/>
            <a:ext cx="8183880" cy="2592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написать «девятнадцать», а затем, убрав единицу, получить</a:t>
            </a:r>
            <a:br>
              <a:rPr lang="ru-RU" dirty="0" smtClean="0"/>
            </a:br>
            <a:r>
              <a:rPr lang="ru-RU" dirty="0" smtClean="0"/>
              <a:t>«двадцать»?</a:t>
            </a:r>
            <a:br>
              <a:rPr lang="ru-RU" dirty="0" smtClean="0"/>
            </a:br>
            <a:r>
              <a:rPr lang="ru-RU" dirty="0" smtClean="0"/>
              <a:t>XIX.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24744"/>
            <a:ext cx="8183880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Чем больше из нее берешь, тем больше становится. Что это?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47256" y="2620033"/>
            <a:ext cx="66967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XX</a:t>
            </a:r>
            <a:endParaRPr kumimoji="0" lang="ru-RU" sz="19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699792" y="1059994"/>
            <a:ext cx="7380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XIX</a:t>
            </a:r>
            <a:endParaRPr kumimoji="0" lang="ru-RU" sz="19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836712"/>
            <a:ext cx="8183880" cy="3024336"/>
          </a:xfrm>
        </p:spPr>
        <p:txBody>
          <a:bodyPr>
            <a:normAutofit/>
          </a:bodyPr>
          <a:lstStyle/>
          <a:p>
            <a:r>
              <a:rPr lang="ru-RU" dirty="0" smtClean="0"/>
              <a:t>Что идет то в гору, то с горы, но остается на месте?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318018-svetik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55211"/>
            <a:ext cx="4968552" cy="3301253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96135" y="2132856"/>
            <a:ext cx="2787953" cy="280490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Дорога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65104"/>
            <a:ext cx="8183880" cy="1672046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Диалог в магазине хозяйственных товаров:</a:t>
            </a:r>
            <a:br>
              <a:rPr lang="ru-RU" sz="2800" dirty="0" smtClean="0"/>
            </a:br>
            <a:r>
              <a:rPr lang="ru-RU" sz="2800" dirty="0" smtClean="0"/>
              <a:t>— Сколько стоит один?</a:t>
            </a:r>
            <a:br>
              <a:rPr lang="ru-RU" sz="2800" dirty="0" smtClean="0"/>
            </a:br>
            <a:r>
              <a:rPr lang="ru-RU" sz="2800" dirty="0" smtClean="0"/>
              <a:t>— 20 рублей, — ответил продавец.</a:t>
            </a:r>
            <a:br>
              <a:rPr lang="ru-RU" sz="2800" dirty="0" smtClean="0"/>
            </a:br>
            <a:r>
              <a:rPr lang="ru-RU" sz="2800" dirty="0" smtClean="0"/>
              <a:t>— Сколько стоит 12?</a:t>
            </a:r>
            <a:br>
              <a:rPr lang="ru-RU" sz="2800" dirty="0" smtClean="0"/>
            </a:br>
            <a:r>
              <a:rPr lang="ru-RU" sz="2800" dirty="0" smtClean="0"/>
              <a:t>— 40 рублей.</a:t>
            </a:r>
            <a:br>
              <a:rPr lang="ru-RU" sz="2800" dirty="0" smtClean="0"/>
            </a:br>
            <a:r>
              <a:rPr lang="ru-RU" sz="2800" dirty="0" smtClean="0"/>
              <a:t>— Хорошо, дайте мне 120.</a:t>
            </a:r>
            <a:br>
              <a:rPr lang="ru-RU" sz="2800" dirty="0" smtClean="0"/>
            </a:br>
            <a:r>
              <a:rPr lang="ru-RU" sz="2800" dirty="0" smtClean="0"/>
              <a:t>— Пожалуйста, с вас 60 рублей.</a:t>
            </a:r>
            <a:br>
              <a:rPr lang="ru-RU" sz="2800" dirty="0" smtClean="0"/>
            </a:br>
            <a:r>
              <a:rPr lang="ru-RU" sz="2800" dirty="0" smtClean="0"/>
              <a:t>Что покупал посетитель?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nomerok-iz-latuni-2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250354"/>
            <a:ext cx="3932238" cy="294917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Номер для квартиры.</a:t>
            </a:r>
          </a:p>
          <a:p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060848"/>
            <a:ext cx="8183880" cy="2376264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яиц можно съесть натощак?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2213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29383"/>
            <a:ext cx="4398086" cy="293572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Одно. Второе будет уже не натощак.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72816"/>
            <a:ext cx="8183880" cy="2304256"/>
          </a:xfrm>
        </p:spPr>
        <p:txBody>
          <a:bodyPr>
            <a:normAutofit/>
          </a:bodyPr>
          <a:lstStyle/>
          <a:p>
            <a:r>
              <a:rPr lang="ru-RU" dirty="0" smtClean="0"/>
              <a:t>Как раньше в России называли философа?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67565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Любомудр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slide-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620688"/>
            <a:ext cx="4274688" cy="3888432"/>
          </a:xfrm>
        </p:spPr>
      </p:pic>
      <p:pic>
        <p:nvPicPr>
          <p:cNvPr id="6" name="Содержимое 5" descr="52008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1" y="530225"/>
            <a:ext cx="3424500" cy="390688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post_5cdc154a0221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18294"/>
            <a:ext cx="3932238" cy="26133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яма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12776"/>
            <a:ext cx="8183880" cy="2304256"/>
          </a:xfrm>
        </p:spPr>
        <p:txBody>
          <a:bodyPr>
            <a:normAutofit/>
          </a:bodyPr>
          <a:lstStyle/>
          <a:p>
            <a:r>
              <a:rPr lang="ru-RU" dirty="0" smtClean="0"/>
              <a:t>Что с пола за хвост не поднимешь?</a:t>
            </a:r>
            <a:br>
              <a:rPr lang="ru-RU" dirty="0" smtClean="0"/>
            </a:br>
            <a:r>
              <a:rPr lang="ru-RU" dirty="0" smtClean="0"/>
              <a:t>Клубок.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epositphotos_12043030-stock-photo-red-knitting-yarn-isolated-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471159"/>
            <a:ext cx="3932238" cy="250757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3300"/>
                </a:solidFill>
              </a:rPr>
              <a:t>Клубок</a:t>
            </a:r>
            <a:endParaRPr lang="ru-RU" sz="3200" b="1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628800"/>
            <a:ext cx="8183880" cy="2880320"/>
          </a:xfrm>
        </p:spPr>
        <p:txBody>
          <a:bodyPr>
            <a:normAutofit/>
          </a:bodyPr>
          <a:lstStyle/>
          <a:p>
            <a:r>
              <a:rPr lang="ru-RU" dirty="0" smtClean="0"/>
              <a:t>Что считается грязным, когда оно белое, и чистым, когда оно зелёное?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epositphotos_100281434-stock-photo-school-blackboard-with-pile-o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379603"/>
            <a:ext cx="3932238" cy="269068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Классная доска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96752"/>
            <a:ext cx="8183880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концов у трех палок? У четырех с половиной? у двух с четвертью?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-cat-catniptoy-тематические-товары-про-рептилий-и-земноводных-зубы-чистый-натуральный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80469" y="1124944"/>
            <a:ext cx="3200000" cy="3200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 трех – 6,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у четырех с половиной – 10, у двух с четвертью – 6.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</TotalTime>
  <Words>254</Words>
  <Application>Microsoft Office PowerPoint</Application>
  <PresentationFormat>Экран (4:3)</PresentationFormat>
  <Paragraphs>32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Математика в кубе</vt:lpstr>
      <vt:lpstr>Чем больше из нее берешь, тем больше становится. Что это? </vt:lpstr>
      <vt:lpstr>Слайд 3</vt:lpstr>
      <vt:lpstr>Что с пола за хвост не поднимешь? Клубок. </vt:lpstr>
      <vt:lpstr>Слайд 5</vt:lpstr>
      <vt:lpstr>Что считается грязным, когда оно белое, и чистым, когда оно зелёное? </vt:lpstr>
      <vt:lpstr>Слайд 7</vt:lpstr>
      <vt:lpstr>Сколько концов у трех палок? У четырех с половиной? у двух с четвертью?</vt:lpstr>
      <vt:lpstr>Слайд 9</vt:lpstr>
      <vt:lpstr>Это слово дословно означает «то, что будет после утра». Что же это за слово?  </vt:lpstr>
      <vt:lpstr>Заутра – завтра.</vt:lpstr>
      <vt:lpstr>Какой сказочный герой от рождения владел тремя языками?  </vt:lpstr>
      <vt:lpstr>Слайд 13</vt:lpstr>
      <vt:lpstr>Слайд 14</vt:lpstr>
      <vt:lpstr>Какой сказочный герой от рождения владел тремя языками?  </vt:lpstr>
      <vt:lpstr>Слайд 16</vt:lpstr>
      <vt:lpstr>В 9-этажном доме есть лифт. На первом этаже живет 2 человека, на втором 4 человека, на третьем 8 человек, на четвертом 16, на пятом 32 и так далее. Какая кнопка в лифте этого дома нажимается чаще других? </vt:lpstr>
      <vt:lpstr>Слайд 18</vt:lpstr>
      <vt:lpstr>Как написать «девятнадцать», а затем, убрав единицу, получить «двадцать»? XIX.</vt:lpstr>
      <vt:lpstr>Слайд 20</vt:lpstr>
      <vt:lpstr>Что идет то в гору, то с горы, но остается на месте?  </vt:lpstr>
      <vt:lpstr>Слайд 22</vt:lpstr>
      <vt:lpstr>Диалог в магазине хозяйственных товаров: — Сколько стоит один? — 20 рублей, — ответил продавец. — Сколько стоит 12? — 40 рублей. — Хорошо, дайте мне 120. — Пожалуйста, с вас 60 рублей. Что покупал посетитель?  </vt:lpstr>
      <vt:lpstr>Слайд 24</vt:lpstr>
      <vt:lpstr>Сколько яиц можно съесть натощак? </vt:lpstr>
      <vt:lpstr>Слайд 26</vt:lpstr>
      <vt:lpstr>Как раньше в России называли философа? </vt:lpstr>
      <vt:lpstr>Любомудр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кубе</dc:title>
  <dc:creator>Windows User</dc:creator>
  <cp:lastModifiedBy>Windows User</cp:lastModifiedBy>
  <cp:revision>32</cp:revision>
  <dcterms:created xsi:type="dcterms:W3CDTF">2019-11-17T07:58:32Z</dcterms:created>
  <dcterms:modified xsi:type="dcterms:W3CDTF">2019-11-17T09:10:40Z</dcterms:modified>
</cp:coreProperties>
</file>