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58" r:id="rId5"/>
    <p:sldId id="263" r:id="rId6"/>
    <p:sldId id="259" r:id="rId7"/>
    <p:sldId id="260" r:id="rId8"/>
    <p:sldId id="261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04" y="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sevastiyanovia\Desktop\&#1084;&#1080;&#1083;&#1080;&#1094;&#1080;&#1086;&#1085;&#1077;&#1088;.&#1082;&#1072;&#1088;&#1090;&#1080;&#1085;&#1082;&#1080;\&#1040;&#1083;&#1100;&#1073;&#1077;&#1088;&#1090;%20&#1040;&#1088;&#1090;&#1077;&#1084;&#1100;&#1077;&#1074;%20&#8212;%20&#1042;&#1077;&#1089;&#1077;&#1083;&#1072;&#1103;%20&#1087;&#1088;&#1086;&#1075;&#1091;&#1083;&#1082;&#1072;%20(www.mixmuz.ru).mp3" TargetMode="Externa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sevastiyanovia\Desktop\&#1084;&#1080;&#1083;&#1080;&#1094;&#1080;&#1086;&#1085;&#1077;&#1088;.&#1082;&#1072;&#1088;&#1090;&#1080;&#1085;&#1082;&#1080;\&#1040;&#1083;&#1100;&#1073;&#1077;&#1088;&#1090;%20&#1040;&#1088;&#1090;&#1077;&#1084;&#1100;&#1077;&#1074;%20&#8212;%20&#1042;&#1077;&#1089;&#1077;&#1083;&#1072;&#1103;%20&#1087;&#1088;&#1086;&#1075;&#1091;&#1083;&#1082;&#1072;%20(www.mixmuz.ru).mp3" TargetMode="Externa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C:\Users\sevastiyanovia\Desktop\&#1084;&#1080;&#1083;&#1080;&#1094;&#1080;&#1086;&#1085;&#1077;&#1088;.&#1082;&#1072;&#1088;&#1090;&#1080;&#1085;&#1082;&#1080;\&#1090;&#1072;&#1084;%20-%20&#1058;&#1072;&#1084;%20&#1090;&#1072;&#1084;%20&#1090;&#1072;&#1072;&#1072;&#1072;&#1072;&#1072;&#1084;_(Inkompmusic.ru).mp3" TargetMode="External"/><Relationship Id="rId1" Type="http://schemas.openxmlformats.org/officeDocument/2006/relationships/audio" Target="file:///C:\Users\sevastiyanovia\Desktop\&#1084;&#1080;&#1083;&#1080;&#1094;&#1080;&#1086;&#1085;&#1077;&#1088;.&#1082;&#1072;&#1088;&#1090;&#1080;&#1085;&#1082;&#1080;\sound_17890.mp3" TargetMode="Externa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sevastiyanovia\Desktop\&#1084;&#1080;&#1083;&#1080;&#1094;&#1080;&#1086;&#1085;&#1077;&#1088;.&#1082;&#1072;&#1088;&#1090;&#1080;&#1085;&#1082;&#1080;\&#1040;&#1083;&#1100;&#1073;&#1077;&#1088;&#1090;%20&#1040;&#1088;&#1090;&#1077;&#1084;&#1100;&#1077;&#1074;%20&#8212;%20&#1042;&#1077;&#1089;&#1077;&#1083;&#1072;&#1103;%20&#1087;&#1088;&#1086;&#1075;&#1091;&#1083;&#1082;&#1072;%20(www.mixmuz.ru).mp3" TargetMode="Externa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sevastiyanovia\Desktop\милиционер.картинки\hqdefaul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32656"/>
            <a:ext cx="7776864" cy="59046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sevastiyanovia\Desktop\милиционер.картинки\s12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764704"/>
            <a:ext cx="7128792" cy="5328592"/>
          </a:xfrm>
          <a:prstGeom prst="rect">
            <a:avLst/>
          </a:prstGeom>
          <a:noFill/>
        </p:spPr>
      </p:pic>
      <p:pic>
        <p:nvPicPr>
          <p:cNvPr id="7" name="Альберт Артемьев — Веселая прогулка (www.mixmuz.ru)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244408" y="155679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467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sevastiyanovia\Desktop\милиционер.картинки\s1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620688"/>
            <a:ext cx="7104788" cy="53285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sevastiyanovia\Desktop\милиционер.картинки\ui-5947828bd01171.53964279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332656"/>
            <a:ext cx="7704856" cy="5976664"/>
          </a:xfrm>
          <a:prstGeom prst="rect">
            <a:avLst/>
          </a:prstGeom>
          <a:noFill/>
        </p:spPr>
      </p:pic>
      <p:pic>
        <p:nvPicPr>
          <p:cNvPr id="7" name="Альберт Артемьев — Веселая прогулка (www.mixmuz.ru)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604448" y="155679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467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sevastiyanovia\Desktop\милиционер.картинки\man-made-alley-484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620688"/>
            <a:ext cx="7488832" cy="5184576"/>
          </a:xfrm>
          <a:prstGeom prst="rect">
            <a:avLst/>
          </a:prstGeom>
          <a:noFill/>
        </p:spPr>
      </p:pic>
      <p:pic>
        <p:nvPicPr>
          <p:cNvPr id="6" name="sound_17890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7740352" y="4797152"/>
            <a:ext cx="304800" cy="304800"/>
          </a:xfrm>
          <a:prstGeom prst="rect">
            <a:avLst/>
          </a:prstGeom>
        </p:spPr>
      </p:pic>
      <p:pic>
        <p:nvPicPr>
          <p:cNvPr id="8" name="там - Там там таааааам_(Inkompmusic.ru)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8532440" y="141277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156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4028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9" name="Picture 3" descr="C:\Users\sevastiyanovia\Desktop\милиционер.картинки\pic_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0"/>
            <a:ext cx="6048672" cy="63046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sevastiyanovia\Desktop\милиционер.картинки\245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620688"/>
            <a:ext cx="7416824" cy="5616624"/>
          </a:xfrm>
          <a:prstGeom prst="rect">
            <a:avLst/>
          </a:prstGeom>
          <a:noFill/>
        </p:spPr>
      </p:pic>
      <p:pic>
        <p:nvPicPr>
          <p:cNvPr id="5" name="Альберт Артемьев — Веселая прогулка (www.mixmuz.ru)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5580112" y="587727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467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sevastiyanovia\Desktop\милиционер.картинки\im23559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476672"/>
            <a:ext cx="6982916" cy="60486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sevastiyanovia\Desktop\милиционер.картинки\101930348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548680"/>
            <a:ext cx="7561669" cy="51545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0</Words>
  <Application>Microsoft Office PowerPoint</Application>
  <PresentationFormat>Экран (4:3)</PresentationFormat>
  <Paragraphs>0</Paragraphs>
  <Slides>9</Slides>
  <Notes>0</Notes>
  <HiddenSlides>0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sevastiyanovia</dc:creator>
  <cp:lastModifiedBy>sevastiyanovia</cp:lastModifiedBy>
  <cp:revision>5</cp:revision>
  <dcterms:created xsi:type="dcterms:W3CDTF">2019-10-30T20:45:29Z</dcterms:created>
  <dcterms:modified xsi:type="dcterms:W3CDTF">2019-10-30T21:16:32Z</dcterms:modified>
</cp:coreProperties>
</file>