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9" r:id="rId4"/>
    <p:sldId id="275" r:id="rId5"/>
    <p:sldId id="272" r:id="rId6"/>
    <p:sldId id="273" r:id="rId7"/>
    <p:sldId id="269" r:id="rId8"/>
    <p:sldId id="270" r:id="rId9"/>
    <p:sldId id="271" r:id="rId10"/>
    <p:sldId id="274" r:id="rId11"/>
    <p:sldId id="266" r:id="rId12"/>
    <p:sldId id="265" r:id="rId13"/>
    <p:sldId id="260" r:id="rId14"/>
    <p:sldId id="261" r:id="rId15"/>
    <p:sldId id="262" r:id="rId16"/>
    <p:sldId id="263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5222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062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0775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5 w 717"/>
                <a:gd name="T1" fmla="*/ 845 h 845"/>
                <a:gd name="T2" fmla="*/ 725 w 717"/>
                <a:gd name="T3" fmla="*/ 821 h 845"/>
                <a:gd name="T4" fmla="*/ 582 w 717"/>
                <a:gd name="T5" fmla="*/ 605 h 845"/>
                <a:gd name="T6" fmla="*/ 410 w 717"/>
                <a:gd name="T7" fmla="*/ 396 h 845"/>
                <a:gd name="T8" fmla="*/ 225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3 w 717"/>
                <a:gd name="T15" fmla="*/ 198 h 845"/>
                <a:gd name="T16" fmla="*/ 404 w 717"/>
                <a:gd name="T17" fmla="*/ 408 h 845"/>
                <a:gd name="T18" fmla="*/ 576 w 717"/>
                <a:gd name="T19" fmla="*/ 623 h 845"/>
                <a:gd name="T20" fmla="*/ 725 w 717"/>
                <a:gd name="T21" fmla="*/ 845 h 845"/>
                <a:gd name="T22" fmla="*/ 725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1 w 407"/>
                <a:gd name="T1" fmla="*/ 414 h 414"/>
                <a:gd name="T2" fmla="*/ 411 w 407"/>
                <a:gd name="T3" fmla="*/ 396 h 414"/>
                <a:gd name="T4" fmla="*/ 226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0 w 407"/>
                <a:gd name="T13" fmla="*/ 204 h 414"/>
                <a:gd name="T14" fmla="*/ 411 w 407"/>
                <a:gd name="T15" fmla="*/ 414 h 414"/>
                <a:gd name="T16" fmla="*/ 411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4 w 586"/>
                <a:gd name="T1" fmla="*/ 0 h 599"/>
                <a:gd name="T2" fmla="*/ 576 w 586"/>
                <a:gd name="T3" fmla="*/ 0 h 599"/>
                <a:gd name="T4" fmla="*/ 411 w 586"/>
                <a:gd name="T5" fmla="*/ 132 h 599"/>
                <a:gd name="T6" fmla="*/ 261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1 w 586"/>
                <a:gd name="T17" fmla="*/ 282 h 599"/>
                <a:gd name="T18" fmla="*/ 417 w 586"/>
                <a:gd name="T19" fmla="*/ 138 h 599"/>
                <a:gd name="T20" fmla="*/ 594 w 586"/>
                <a:gd name="T21" fmla="*/ 0 h 599"/>
                <a:gd name="T22" fmla="*/ 594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3 w 269"/>
                <a:gd name="T1" fmla="*/ 0 h 252"/>
                <a:gd name="T2" fmla="*/ 255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3 w 269"/>
                <a:gd name="T15" fmla="*/ 0 h 252"/>
                <a:gd name="T16" fmla="*/ 273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720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20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EABB8-3E2B-4619-8787-040FC6095B6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227031"/>
      </p:ext>
    </p:extLst>
  </p:cSld>
  <p:clrMapOvr>
    <a:masterClrMapping/>
  </p:clrMapOvr>
  <p:transition spd="med"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A06C0-C865-428A-8BF3-76F298A6102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8685150"/>
      </p:ext>
    </p:extLst>
  </p:cSld>
  <p:clrMapOvr>
    <a:masterClrMapping/>
  </p:clrMapOvr>
  <p:transition spd="med">
    <p:diamond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25DC6-C107-48DD-9614-C98641560B5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5805402"/>
      </p:ext>
    </p:extLst>
  </p:cSld>
  <p:clrMapOvr>
    <a:masterClrMapping/>
  </p:clrMapOvr>
  <p:transition spd="med">
    <p:diamond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5512B-5429-4B48-81A5-74BBCC2654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387303"/>
      </p:ext>
    </p:extLst>
  </p:cSld>
  <p:clrMapOvr>
    <a:masterClrMapping/>
  </p:clrMapOvr>
  <p:transition spd="med">
    <p:diamond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13978-4A67-4537-AB27-EF77436FF2F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6235888"/>
      </p:ext>
    </p:extLst>
  </p:cSld>
  <p:clrMapOvr>
    <a:masterClrMapping/>
  </p:clrMapOvr>
  <p:transition spd="med">
    <p:diamond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FADF2-4713-4C63-8CDE-7AE18469626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9056627"/>
      </p:ext>
    </p:extLst>
  </p:cSld>
  <p:clrMapOvr>
    <a:masterClrMapping/>
  </p:clrMapOvr>
  <p:transition spd="med">
    <p:diamond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398A9-A788-4520-A0E9-AA774044FFC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4971345"/>
      </p:ext>
    </p:extLst>
  </p:cSld>
  <p:clrMapOvr>
    <a:masterClrMapping/>
  </p:clrMapOvr>
  <p:transition spd="med">
    <p:diamond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809C8-9BBE-46F1-BD59-0E3999E1E68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5800612"/>
      </p:ext>
    </p:extLst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32889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A5977-754D-40D7-BD18-9EDF30BEBAB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6368746"/>
      </p:ext>
    </p:extLst>
  </p:cSld>
  <p:clrMapOvr>
    <a:masterClrMapping/>
  </p:clrMapOvr>
  <p:transition spd="med">
    <p:diamond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19610-7FD1-4B7D-A08C-3FBDCD96489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8190577"/>
      </p:ext>
    </p:extLst>
  </p:cSld>
  <p:clrMapOvr>
    <a:masterClrMapping/>
  </p:clrMapOvr>
  <p:transition spd="med">
    <p:diamond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D6032-E688-4A66-A764-47244EA85EB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9828139"/>
      </p:ext>
    </p:extLst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7356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9541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2956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06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7602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1465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4564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2036-1DD8-4C5E-A2B2-DFE07FA678F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40B48-0E52-4111-8618-455368120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0989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614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615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16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5 w 717"/>
                <a:gd name="T1" fmla="*/ 845 h 845"/>
                <a:gd name="T2" fmla="*/ 725 w 717"/>
                <a:gd name="T3" fmla="*/ 821 h 845"/>
                <a:gd name="T4" fmla="*/ 582 w 717"/>
                <a:gd name="T5" fmla="*/ 605 h 845"/>
                <a:gd name="T6" fmla="*/ 410 w 717"/>
                <a:gd name="T7" fmla="*/ 396 h 845"/>
                <a:gd name="T8" fmla="*/ 225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3 w 717"/>
                <a:gd name="T15" fmla="*/ 198 h 845"/>
                <a:gd name="T16" fmla="*/ 404 w 717"/>
                <a:gd name="T17" fmla="*/ 408 h 845"/>
                <a:gd name="T18" fmla="*/ 576 w 717"/>
                <a:gd name="T19" fmla="*/ 623 h 845"/>
                <a:gd name="T20" fmla="*/ 725 w 717"/>
                <a:gd name="T21" fmla="*/ 845 h 845"/>
                <a:gd name="T22" fmla="*/ 725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1 w 407"/>
                <a:gd name="T1" fmla="*/ 414 h 414"/>
                <a:gd name="T2" fmla="*/ 411 w 407"/>
                <a:gd name="T3" fmla="*/ 396 h 414"/>
                <a:gd name="T4" fmla="*/ 226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0 w 407"/>
                <a:gd name="T13" fmla="*/ 204 h 414"/>
                <a:gd name="T14" fmla="*/ 411 w 407"/>
                <a:gd name="T15" fmla="*/ 414 h 414"/>
                <a:gd name="T16" fmla="*/ 411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4 w 586"/>
                <a:gd name="T1" fmla="*/ 0 h 599"/>
                <a:gd name="T2" fmla="*/ 576 w 586"/>
                <a:gd name="T3" fmla="*/ 0 h 599"/>
                <a:gd name="T4" fmla="*/ 411 w 586"/>
                <a:gd name="T5" fmla="*/ 132 h 599"/>
                <a:gd name="T6" fmla="*/ 261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1 w 586"/>
                <a:gd name="T17" fmla="*/ 282 h 599"/>
                <a:gd name="T18" fmla="*/ 417 w 586"/>
                <a:gd name="T19" fmla="*/ 138 h 599"/>
                <a:gd name="T20" fmla="*/ 594 w 586"/>
                <a:gd name="T21" fmla="*/ 0 h 599"/>
                <a:gd name="T22" fmla="*/ 594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3 w 269"/>
                <a:gd name="T1" fmla="*/ 0 h 252"/>
                <a:gd name="T2" fmla="*/ 255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3 w 269"/>
                <a:gd name="T15" fmla="*/ 0 h 252"/>
                <a:gd name="T16" fmla="*/ 273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4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618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18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18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0010B4-A950-4388-B057-2E2099CA986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18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94571580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amond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762000"/>
            <a:ext cx="7772400" cy="14478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МОЯ МАЛАЯ  РОДИНА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3571868" y="6286520"/>
            <a:ext cx="5143536" cy="428628"/>
          </a:xfrm>
        </p:spPr>
        <p:txBody>
          <a:bodyPr/>
          <a:lstStyle/>
          <a:p>
            <a:pPr>
              <a:defRPr/>
            </a:pPr>
            <a:r>
              <a:rPr lang="ru-RU" sz="1800" dirty="0" smtClean="0"/>
              <a:t>Выполнила </a:t>
            </a:r>
            <a:r>
              <a:rPr lang="ru-RU" sz="1800" dirty="0" err="1" smtClean="0"/>
              <a:t>Хурс</a:t>
            </a:r>
            <a:r>
              <a:rPr lang="ru-RU" sz="1800" dirty="0" smtClean="0"/>
              <a:t> Валентина 4В класс</a:t>
            </a:r>
            <a:endParaRPr lang="ru-RU" sz="1800" dirty="0"/>
          </a:p>
        </p:txBody>
      </p:sp>
      <p:pic>
        <p:nvPicPr>
          <p:cNvPr id="3076" name="Picture 2" descr="C:\Users\Елена\Desktop\глобу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90801"/>
            <a:ext cx="3990988" cy="345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AutoShape 4" descr="Картинки по запросу фото глобус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Картинки по запросу фото глобус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Картинки по запросу фото глобус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Картинки по запросу фото глобус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Картинки по запросу глобус картинки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0" name="AutoShape 20" descr="Картинки по запросу глобус картинки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2" name="AutoShape 22" descr="Картинки по запросу глобус картинки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6" name="AutoShape 26" descr="Картинки по запросу глобус картинки рису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8" name="AutoShape 28" descr="Картинки по запросу глобус картинки рису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0" name="AutoShape 40" descr="Картинки по запросу глобус картинки 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2" name="AutoShape 42" descr="Картинки по запросу глобус картинки 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4" name="AutoShape 44" descr="Картинки по запросу глобус картинки 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667278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спил лдсп в кемерово - ДСП продаж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3283" y="1268760"/>
            <a:ext cx="7243153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2327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0-tub-ru.yandex.net/i?id=12071c2d9a7366410b28a41cfa1ac4e9-10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99" y="493797"/>
            <a:ext cx="7236829" cy="57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1577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лефонный справочник Кемерово 20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40960" cy="57606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24653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сти Кемерово - Кемерово зимой украсят достопримечательности российских городо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40960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27611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ены и стадионы России - Page 130 - SkyscraperCit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40960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48298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ульптурная композиция «Колыбель»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1"/>
            <a:ext cx="7200800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78145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ульптура улыбающегося слона в Кемеров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200800" cy="4320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64882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урнал о стройке и ремонте 1 в Кузбасс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40960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7595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0346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Кемеровская </a:t>
            </a:r>
            <a:r>
              <a:rPr lang="ru-RU" sz="8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8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ru-RU" sz="1000" dirty="0">
                <a:solidFill>
                  <a:srgbClr val="002060"/>
                </a:solidFill>
              </a:rPr>
              <a:t/>
            </a:r>
            <a:br>
              <a:rPr lang="ru-RU" sz="1000" dirty="0">
                <a:solidFill>
                  <a:srgbClr val="002060"/>
                </a:solidFill>
              </a:rPr>
            </a:br>
            <a:r>
              <a:rPr lang="ru-RU" sz="1000" dirty="0" smtClean="0">
                <a:solidFill>
                  <a:srgbClr val="002060"/>
                </a:solidFill>
              </a:rPr>
              <a:t/>
            </a:r>
            <a:br>
              <a:rPr lang="ru-RU" sz="1000" dirty="0" smtClean="0">
                <a:solidFill>
                  <a:srgbClr val="002060"/>
                </a:solidFill>
              </a:rPr>
            </a:br>
            <a:r>
              <a:rPr lang="ru-RU" sz="1000" dirty="0">
                <a:solidFill>
                  <a:srgbClr val="002060"/>
                </a:solidFill>
              </a:rPr>
              <a:t/>
            </a:r>
            <a:br>
              <a:rPr lang="ru-RU" sz="1000" dirty="0">
                <a:solidFill>
                  <a:srgbClr val="002060"/>
                </a:solidFill>
              </a:rPr>
            </a:br>
            <a:r>
              <a:rPr lang="ru-RU" sz="8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область</a:t>
            </a:r>
            <a:endParaRPr lang="ru-RU" sz="8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076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2060"/>
                </a:solidFill>
              </a:rPr>
              <a:t>Кузбасский 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8000" dirty="0" smtClean="0">
                <a:solidFill>
                  <a:srgbClr val="002060"/>
                </a:solidFill>
              </a:rPr>
              <a:t>угольный </a:t>
            </a:r>
            <a:r>
              <a:rPr lang="ru-RU" sz="8000" dirty="0" err="1" smtClean="0">
                <a:solidFill>
                  <a:srgbClr val="002060"/>
                </a:solidFill>
              </a:rPr>
              <a:t>бассеин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1306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base">
              <a:lnSpc>
                <a:spcPts val="1500"/>
              </a:lnSpc>
              <a:spcAft>
                <a:spcPts val="750"/>
              </a:spcAft>
            </a:pPr>
            <a: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Основное </a:t>
            </a: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природное</a:t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богатство Кузбасса</a:t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– уголь – </a:t>
            </a: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добывается</a:t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в 13 городах.</a:t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60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60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endParaRPr lang="ru-RU" sz="6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2983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География промышленности мира - География 10 клас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715250" cy="576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3549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одземное царство (36 фото) &quot; Прикольные картинки, фото деву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20120"/>
            <a:ext cx="8364990" cy="557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39314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Шахты.SU: Работники шахт Ростовской области оказались социально не защищены // 30 августа 2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8143875" cy="541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8095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</a:rPr>
              <a:t>В </a:t>
            </a: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состав </a:t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1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1000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1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1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Кемеровской области </a:t>
            </a:r>
            <a:r>
              <a:rPr lang="ru-RU" sz="1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1000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1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1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1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1000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входят </a:t>
            </a:r>
            <a:b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1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1000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1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1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20 </a:t>
            </a:r>
            <a:r>
              <a:rPr lang="ru-RU" sz="6600" dirty="0">
                <a:solidFill>
                  <a:srgbClr val="002060"/>
                </a:solidFill>
                <a:latin typeface="Times New Roman"/>
                <a:ea typeface="Times New Roman"/>
              </a:rPr>
              <a:t>городов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87372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76200" cap="flat" cmpd="tri" algn="ctr">
          <a:solidFill>
            <a:srgbClr val="FF99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76200" cap="flat" cmpd="tri" algn="ctr">
          <a:solidFill>
            <a:srgbClr val="FF99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14</Words>
  <Application>Microsoft Office PowerPoint</Application>
  <PresentationFormat>Экран (4:3)</PresentationFormat>
  <Paragraphs>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Глобус</vt:lpstr>
      <vt:lpstr>МОЯ МАЛАЯ  РОДИНА</vt:lpstr>
      <vt:lpstr>Слайд 2</vt:lpstr>
      <vt:lpstr>Кемеровская     область</vt:lpstr>
      <vt:lpstr>Кузбасский    угольный бассеин</vt:lpstr>
      <vt:lpstr>Основное природное        богатство Кузбасса        – уголь – добывается        в 13 городах.    </vt:lpstr>
      <vt:lpstr>Слайд 6</vt:lpstr>
      <vt:lpstr>Слайд 7</vt:lpstr>
      <vt:lpstr>Слайд 8</vt:lpstr>
      <vt:lpstr>В состав    Кемеровской области    входят    20 городов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 малая  Родина</dc:title>
  <dc:creator>Shkola</dc:creator>
  <cp:lastModifiedBy>Admin</cp:lastModifiedBy>
  <cp:revision>14</cp:revision>
  <dcterms:created xsi:type="dcterms:W3CDTF">2014-09-01T02:04:58Z</dcterms:created>
  <dcterms:modified xsi:type="dcterms:W3CDTF">2019-11-30T18:56:26Z</dcterms:modified>
</cp:coreProperties>
</file>