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4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11/30/2019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11/30/2019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28600"/>
            <a:ext cx="7620000" cy="266700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Праздник фонариков </a:t>
            </a:r>
            <a:r>
              <a:rPr lang="ru-RU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европейская традиция, пришедшая в Россию через </a:t>
            </a:r>
            <a:r>
              <a:rPr lang="ru-RU" sz="32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вальдорфскую</a:t>
            </a:r>
            <a:r>
              <a:rPr lang="ru-RU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педагогику.</a:t>
            </a:r>
            <a:endParaRPr lang="ru-RU" sz="32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2.bp.blogspot.com/-c3rPkyQhZ_4/WfhXxRIokrI/AAAAAAAACVs/1tz3M7K88ScHGtFW3HVO3f4SzYvs7Fj3gCLcBGAs/s1600/23032839_1650953014975458_7977362399818535637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905000"/>
            <a:ext cx="6934200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153400" cy="2438400"/>
          </a:xfrm>
        </p:spPr>
        <p:txBody>
          <a:bodyPr/>
          <a:lstStyle/>
          <a:p>
            <a:r>
              <a:rPr lang="ru-RU" i="1" dirty="0" smtClean="0"/>
              <a:t>В самое темное время года, поздней осенью, когда природа испытывает состояние ожидания зимы, каждому из нас не хватает частички солнечного света и тепла.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http://yarwald.ru/images/sobitiya/folder_2/LES/noybr18/fonarik/dlmax22ord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2209800"/>
            <a:ext cx="5753100" cy="4438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81000"/>
            <a:ext cx="8305800" cy="3154362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Символом добра и света </a:t>
            </a:r>
            <a:br>
              <a:rPr lang="ru-RU" sz="2800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является фонарик и сказочные существа – гномики. Они помогают прикоснуться к тайне добра и ощутить незримое присутствие добрых, оберегающих сил.</a:t>
            </a:r>
            <a:endParaRPr lang="ru-RU" sz="2800" i="1" dirty="0"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i.pinimg.com/236x/9b/04/af/9b04af58f5d8f883584a991fa7468850--advent-elv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2362200"/>
            <a:ext cx="3429000" cy="42581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1572252/c43171e3-7ba9-45f3-85a5-09911c59449d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780920" y="5029200"/>
            <a:ext cx="1363080" cy="18288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 нашем детском саду прошел </a:t>
            </a:r>
            <a:br>
              <a:rPr lang="ru-RU" sz="2800" i="1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« Праздник Фонариков».</a:t>
            </a:r>
            <a:br>
              <a:rPr lang="ru-RU" sz="2800" i="1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Дети  младшего возраста посмотрели кукольный спектакль о доброй Девочке, которая раздобыла огонь и поделилась им с каждым, кто нуждался в нем. </a:t>
            </a:r>
            <a:br>
              <a:rPr lang="ru-RU" sz="2800" i="1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Для детей старшего дошкольного возраста и их родителей  был организован </a:t>
            </a:r>
            <a:r>
              <a:rPr lang="ru-RU" sz="2800" i="1" dirty="0" err="1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800" i="1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Дети с удовольствием проходили задания, которые приготовили для них гномы. Кульминацией праздника стал клад, в котором воспитанники нашли кристаллы желаний и вкусное печенье.</a:t>
            </a:r>
            <a:endParaRPr lang="ru-RU" sz="2800" i="1" dirty="0"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1428-30-11-19-09-2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09600" y="457200"/>
            <a:ext cx="7848600" cy="588645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1468-30-11-19-09-2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85800" y="533400"/>
            <a:ext cx="7772400" cy="58293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1431-30-11-19-09-2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33400" y="457200"/>
            <a:ext cx="8026400" cy="60198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46</TotalTime>
  <Words>49</Words>
  <PresentationFormat>Экран 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Слайд 1</vt:lpstr>
      <vt:lpstr>Слайд 2</vt:lpstr>
      <vt:lpstr>Символом добра и света   является фонарик и сказочные существа – гномики. Они помогают прикоснуться к тайне добра и ощутить незримое присутствие добрых, оберегающих сил.</vt:lpstr>
      <vt:lpstr>В нашем детском саду прошел  « Праздник Фонариков». Дети  младшего возраста посмотрели кукольный спектакль о доброй Девочке, которая раздобыла огонь и поделилась им с каждым, кто нуждался в нем.  Для детей старшего дошкольного возраста и их родителей  был организован квест.  Дети с удовольствием проходили задания, которые приготовили для них гномы. Кульминацией праздника стал клад, в котором воспитанники нашли кристаллы желаний и вкусное печенье.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Анна</cp:lastModifiedBy>
  <cp:revision>3</cp:revision>
  <dcterms:created xsi:type="dcterms:W3CDTF">2019-11-19T10:03:15Z</dcterms:created>
  <dcterms:modified xsi:type="dcterms:W3CDTF">2019-11-30T18:07:36Z</dcterms:modified>
</cp:coreProperties>
</file>