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A762C3-A4A6-4873-BCD6-7BD1322BC227}">
          <p14:sldIdLst>
            <p14:sldId id="256"/>
            <p14:sldId id="259"/>
            <p14:sldId id="260"/>
            <p14:sldId id="257"/>
            <p14:sldId id="258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88781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9607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633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1010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2638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577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229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17664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73454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304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709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68143-325E-486E-BC72-78AC6CEE6DA4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E92CA-7B00-4A1D-A48F-4D5D5F103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07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73;&#1072;&#1078;&#1077;&#1085;&#1086;&#1074;&#1072;\vospitatel-nas-dla-logopediceskoj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7704" y="908720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презентация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76215" y="2708920"/>
            <a:ext cx="5454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Баженовой Ирины Валерьевны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Лукьяновский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ДС»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vospitatel-nas-dla-logopediceskoj.mp3">
            <a:hlinkClick r:id="" action="ppaction://media"/>
          </p:cNvPr>
          <p:cNvPicPr>
            <a:picLocks noChangeAspect="1"/>
          </p:cNvPicPr>
          <p:nvPr>
            <a:audioFile r:link="rId1"/>
            <p:extLst/>
          </p:nvPr>
        </p:nvPicPr>
        <p:blipFill>
          <a:blip r:embed="rId4" cstate="print"/>
          <a:stretch>
            <a:fillRect/>
          </a:stretch>
        </p:blipFill>
        <p:spPr>
          <a:xfrm>
            <a:off x="7956376" y="551723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00056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692696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выпускная группа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User\Desktop\Новая папка\IMG-20191121-WA00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448049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Новая папка\IMG_20191015_1121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2336" y="3444444"/>
            <a:ext cx="5251664" cy="327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745150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908720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детей и мне нравится видеть результат моей работы.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User\Desktop\Новая папка\IMG-20191008-WA00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874" y="2420888"/>
            <a:ext cx="4057385" cy="405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Новая папка\IMG-20190923-WA00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5" y="2708920"/>
            <a:ext cx="4464495" cy="24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606017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7461"/>
            <a:ext cx="3775720" cy="3775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26210"/>
            <a:ext cx="3775720" cy="2831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0888" y="1775313"/>
            <a:ext cx="4409831" cy="330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16890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836712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– счастливый человек потому ,что работаю с детьми!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User\Desktop\Новая папка\IMG-20191121-WA0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112800"/>
            <a:ext cx="3672408" cy="455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658303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548680"/>
            <a:ext cx="6120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«Пришла в детский сад – улыбнись на пороге! Все, что ты отдаешь – получаешь обратно в итоге!»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User\Desktop\Новая папка\IMG-20191121-WA00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1990741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384557"/>
      </p:ext>
    </p:extLst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1124744"/>
            <a:ext cx="6000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Gabriola" pitchFamily="82" charset="0"/>
              </a:rPr>
              <a:t>Презентации конец, а кто слушал молодец</a:t>
            </a:r>
            <a:r>
              <a:rPr lang="en-US" sz="4800" dirty="0">
                <a:latin typeface="Gabriola" pitchFamily="82" charset="0"/>
              </a:rPr>
              <a:t> </a:t>
            </a:r>
            <a:r>
              <a:rPr lang="en-US" sz="4800" dirty="0" smtClean="0">
                <a:latin typeface="Gabriola" pitchFamily="82" charset="0"/>
              </a:rPr>
              <a:t>! 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1026" name="Picture 2" descr="C:\Users\User\Desktop\s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429000"/>
            <a:ext cx="2854002" cy="195779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80519" y="764704"/>
            <a:ext cx="74168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- воспитатель новой формации»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780928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Баженова Ирина Валерьевна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User\Desktop\Новая папка\IMG-20191121-WA0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1442" y="1555051"/>
            <a:ext cx="36004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643639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96257" y="476672"/>
            <a:ext cx="41520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о себе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412776"/>
            <a:ext cx="61206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 учреждение высшего образования «Сибирский государственный университет физической культуры и спорта» 2016г</a:t>
            </a:r>
          </a:p>
          <a:p>
            <a:pPr algn="ctr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Специальность, квалификация по диплому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и спорт. «Специалист по физической культуре и спорту»</a:t>
            </a:r>
          </a:p>
          <a:p>
            <a:pPr algn="ctr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переподготовка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БОУ ДПО «ИРООО» «Образование детей дошкольного возраста» 2016г.</a:t>
            </a:r>
          </a:p>
          <a:p>
            <a:pPr algn="ctr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 работы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лет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46821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36" y="643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476672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любимые дочурки</a:t>
            </a:r>
            <a:endParaRPr lang="ru-RU" sz="4000" dirty="0"/>
          </a:p>
        </p:txBody>
      </p:sp>
      <p:pic>
        <p:nvPicPr>
          <p:cNvPr id="6" name="Picture 2" descr="C:\Users\User\Desktop\Новая папка\IMG-20191121-WA0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375957"/>
            <a:ext cx="4222443" cy="433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Новая папка\IMG-20191121-WA00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971" y="1375957"/>
            <a:ext cx="3600400" cy="433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189008"/>
      </p:ext>
    </p:ext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297522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спортивная жизнь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User\Desktop\Новая папка\IMG-20191121-WA00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39248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User\Desktop\Новая папка\IMG-20191121-WA0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212262"/>
            <a:ext cx="3803402" cy="488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885881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332656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 – это жизнь!!!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User\Desktop\Новая папка\IMG-20191121-WA0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80" y="1700808"/>
            <a:ext cx="419681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Новая папка\IMG-20191121-WA0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27632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75870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Новая папка\IMG-20191121-WA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357944" cy="385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Новая папка\IMG-20191121-WA00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2731"/>
            <a:ext cx="387455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001723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548680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творческая жизнь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User\Desktop\Новая папка\IMG-20191121-WA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528392" cy="445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Новая папка\IMG-20191121-WA00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838" y="1475676"/>
            <a:ext cx="4160596" cy="442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162688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Новая папка\IMG-20191121-WA0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32" y="764704"/>
            <a:ext cx="392443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Новая папка\IMG-20191121-WA00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87943"/>
            <a:ext cx="42484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161080"/>
      </p:ext>
    </p:extLst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155</Words>
  <Application>Microsoft Office PowerPoint</Application>
  <PresentationFormat>Экран (4:3)</PresentationFormat>
  <Paragraphs>22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2019-11-21T18:24:55Z</dcterms:created>
  <dcterms:modified xsi:type="dcterms:W3CDTF">2019-11-30T14:42:06Z</dcterms:modified>
</cp:coreProperties>
</file>