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4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052BCCF1-B761-4EE0-9452-286E42100D2A}">
          <p14:sldIdLst>
            <p14:sldId id="256"/>
            <p14:sldId id="273"/>
            <p14:sldId id="257"/>
            <p14:sldId id="258"/>
            <p14:sldId id="259"/>
            <p14:sldId id="260"/>
            <p14:sldId id="261"/>
            <p14:sldId id="262"/>
            <p14:sldId id="263"/>
            <p14:sldId id="274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6" autoAdjust="0"/>
    <p:restoredTop sz="94662" autoAdjust="0"/>
  </p:normalViewPr>
  <p:slideViewPr>
    <p:cSldViewPr>
      <p:cViewPr varScale="1">
        <p:scale>
          <a:sx n="69" d="100"/>
          <a:sy n="69" d="100"/>
        </p:scale>
        <p:origin x="136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660FE-6BF8-49A2-B72F-17C1EFBC693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DA51E-7548-434E-83F0-BAEBC07CF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907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DA51E-7548-434E-83F0-BAEBC07CFCC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49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755577" y="2132856"/>
            <a:ext cx="7524824" cy="3993307"/>
          </a:xfrm>
        </p:spPr>
        <p:txBody>
          <a:bodyPr>
            <a:normAutofit fontScale="85000" lnSpcReduction="10000"/>
          </a:bodyPr>
          <a:lstStyle/>
          <a:p>
            <a:pPr marL="0" lvl="0" indent="0" algn="ctr">
              <a:spcBef>
                <a:spcPts val="1000"/>
              </a:spcBef>
              <a:buClrTx/>
              <a:buSzTx/>
              <a:buNone/>
            </a:pPr>
            <a:r>
              <a:rPr lang="ru-RU" sz="4400" dirty="0">
                <a:ln w="18415" cmpd="sng">
                  <a:solidFill>
                    <a:srgbClr val="3009D7"/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«Чудо вода!»</a:t>
            </a:r>
          </a:p>
          <a:p>
            <a:pPr marL="0" indent="0" algn="ctr">
              <a:buNone/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Автор проекта : </a:t>
            </a:r>
          </a:p>
          <a:p>
            <a:pPr marL="0" indent="0" algn="ctr">
              <a:buNone/>
            </a:pPr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Голдина Людмила Васильевна</a:t>
            </a:r>
          </a:p>
          <a:p>
            <a:pPr marL="0" indent="0" algn="ctr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Участники проекта: </a:t>
            </a:r>
          </a:p>
          <a:p>
            <a:pPr marL="0" indent="0" algn="ctr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младшей группы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образовательное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учреждение</a:t>
            </a:r>
            <a:b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</a:t>
            </a:r>
            <a:b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Рахьинский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центр образования»</a:t>
            </a:r>
            <a:endParaRPr lang="ru-RU" dirty="0"/>
          </a:p>
        </p:txBody>
      </p:sp>
      <p:pic>
        <p:nvPicPr>
          <p:cNvPr id="8194" name="Picture 2" descr="C:\Users\Елена\Desktop\1384421257_kaplya_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2896"/>
            <a:ext cx="1924408" cy="272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31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09"/>
          <a:stretch/>
        </p:blipFill>
        <p:spPr>
          <a:xfrm>
            <a:off x="457200" y="338328"/>
            <a:ext cx="8147248" cy="6403040"/>
          </a:xfrm>
        </p:spPr>
      </p:pic>
    </p:spTree>
    <p:extLst>
      <p:ext uri="{BB962C8B-B14F-4D97-AF65-F5344CB8AC3E}">
        <p14:creationId xmlns:p14="http://schemas.microsoft.com/office/powerpoint/2010/main" val="2947397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628800"/>
            <a:ext cx="7812856" cy="44973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Дети были увлечены проектом. Они узнали о свойстве воды, для чего нужна вода. Им понравились эксперименты связанные с водой, окрашивать воду, пробовать её на вкус, играть с водой и предметами. Дети узнали,  что растения и все живые существа без воды не могут жить на  Земле!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lnSpc>
                <a:spcPct val="110000"/>
              </a:lnSpc>
              <a:spcBef>
                <a:spcPts val="1000"/>
              </a:spcBef>
            </a:pPr>
            <a:r>
              <a:rPr lang="ru-RU" sz="3200" b="1" u="sng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ЗАКЛЮЧЕНИЕ.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6146" name="Picture 2" descr="C:\Users\Елена\Desktop\094478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675" y="4005064"/>
            <a:ext cx="2232248" cy="256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60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Елена\Desktop\2042_html_32fde468.gif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0" b="2138"/>
          <a:stretch/>
        </p:blipFill>
        <p:spPr bwMode="auto">
          <a:xfrm>
            <a:off x="971600" y="1772816"/>
            <a:ext cx="2808288" cy="416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73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548680"/>
            <a:ext cx="8280920" cy="5577483"/>
          </a:xfrm>
        </p:spPr>
        <p:txBody>
          <a:bodyPr>
            <a:normAutofit/>
          </a:bodyPr>
          <a:lstStyle/>
          <a:p>
            <a:r>
              <a:rPr lang="ru-RU" sz="2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 – исследовательский</a:t>
            </a:r>
          </a:p>
          <a:p>
            <a:r>
              <a:rPr lang="ru-RU" sz="2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младшей группы, воспитатели.</a:t>
            </a:r>
          </a:p>
          <a:p>
            <a:r>
              <a:rPr lang="ru-RU" sz="2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Продолжительность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среднесрочный </a:t>
            </a:r>
          </a:p>
          <a:p>
            <a:pPr marL="0" indent="0">
              <a:buNone/>
            </a:pP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 является первым звеном системы непрерывного экологического образования. Дети по природе своей – исследователи, а вода дает огромные возможности в плане исследовательской деятельности. Исследовательская, поисковая активность – естественное состояние ребёнка: как только ребёнок начинает ползать, он настроен на открытие мира, он хочет его познать. Исследовать, открывать, изучать – значит сделать шаг в неизведанное, получить возможность думать, пробовать, искать, экспериментировать, а самое главное </a:t>
            </a:r>
            <a:r>
              <a:rPr lang="ru-RU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самовырожаться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Дети любого возраста любят играть с водой.  А игры с водой один из самых приятных способов обучения и привития культурно-гигиенических навыков и исследовательской деятельности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64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5865515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детям элементарные представления о свойствах воды; о значении воды в жизни живых организмов. Способствовать развитию познавательных 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исследовательских способностей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представление у детей о значении воды в жизни человека, растений и животных.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со свойствами воды (прозрачная, без запаха, льется, в ней растворяются некоторые вещества, другие вещества ее окрашивают, вода может быть горячая и холодная)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бережное отношение к воде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spcBef>
                <a:spcPts val="1000"/>
              </a:spcBef>
              <a:buClrTx/>
              <a:buSzTx/>
              <a:buNone/>
            </a:pPr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</a:p>
          <a:p>
            <a:pPr marL="228600" lvl="0" indent="-228600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</a:t>
            </a:r>
          </a:p>
          <a:p>
            <a:pPr marL="228600" lvl="0" indent="-228600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Заключительный</a:t>
            </a:r>
          </a:p>
          <a:p>
            <a:pPr marL="0" lvl="0" indent="0">
              <a:spcBef>
                <a:spcPts val="1000"/>
              </a:spcBef>
              <a:buClrTx/>
              <a:buSzTx/>
              <a:buNone/>
            </a:pPr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Привлечение детей к проекту «Чудо вода!». Дети узнали о свойствах  и значении воды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развитии всего живого.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6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712967" cy="6192688"/>
          </a:xfrm>
        </p:spPr>
        <p:txBody>
          <a:bodyPr>
            <a:normAutofit/>
          </a:bodyPr>
          <a:lstStyle/>
          <a:p>
            <a:pPr marL="0" lvl="0" indent="0">
              <a:spcBef>
                <a:spcPts val="1000"/>
              </a:spcBef>
              <a:buClrTx/>
              <a:buSzTx/>
              <a:buNone/>
            </a:pPr>
            <a:endParaRPr lang="ru-RU" sz="28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000"/>
              </a:spcBef>
              <a:buClrTx/>
              <a:buSzTx/>
              <a:buNone/>
            </a:pPr>
            <a:r>
              <a:rPr lang="ru-RU" sz="28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этап – подготовительный.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Постановка цели и задач.</a:t>
            </a:r>
          </a:p>
          <a:p>
            <a:pPr marL="228600" lvl="0" indent="-228600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Подбор наглядно-иллюстративного материала.</a:t>
            </a:r>
          </a:p>
          <a:p>
            <a:pPr marL="228600" lvl="0" indent="-228600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Подбор материала для продуктивной деятельности.</a:t>
            </a:r>
          </a:p>
          <a:p>
            <a:pPr marL="228600" lvl="0" indent="-228600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теме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spcBef>
                <a:spcPts val="1000"/>
              </a:spcBef>
              <a:buClrTx/>
              <a:buSzTx/>
              <a:buNone/>
            </a:pPr>
            <a:r>
              <a:rPr lang="ru-RU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этап – основной.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 с детьми.</a:t>
            </a:r>
          </a:p>
          <a:p>
            <a:pPr marL="228600" lvl="0" indent="-228600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Елена\Desktop\1384421257_kaplya_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717032"/>
            <a:ext cx="1826266" cy="258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7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96752"/>
            <a:ext cx="8640959" cy="5328592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Вывод: при чтении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объясняем  детям ,что вода течёт из крана, 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она нужна для умывания, 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быть чистыми  и не болеть. 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Воду надо беречь!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детьми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Чтение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потешек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при умывании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Елена\Desktop\w2_jhlFiT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1" t="7199" r="7342" b="4250"/>
          <a:stretch/>
        </p:blipFill>
        <p:spPr bwMode="auto">
          <a:xfrm>
            <a:off x="202884" y="1092187"/>
            <a:ext cx="3821373" cy="277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\Desktop\592316_4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4" t="8450" r="5165" b="3442"/>
          <a:stretch/>
        </p:blipFill>
        <p:spPr bwMode="auto">
          <a:xfrm>
            <a:off x="716586" y="4043238"/>
            <a:ext cx="3869980" cy="280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7" t="13255"/>
          <a:stretch/>
        </p:blipFill>
        <p:spPr>
          <a:xfrm>
            <a:off x="4693941" y="2996952"/>
            <a:ext cx="4372467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60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 детьми трудового поручения уход за комнатными растениями (полив)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представление детей, что без воды всё живое может погибнуть: растения засыхают, теряют красивый вид.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– это источник жизни для растений.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</p:spTree>
    <p:extLst>
      <p:ext uri="{BB962C8B-B14F-4D97-AF65-F5344CB8AC3E}">
        <p14:creationId xmlns:p14="http://schemas.microsoft.com/office/powerpoint/2010/main" val="313132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908720"/>
            <a:ext cx="8064895" cy="521744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эксперименты по ознакомлению со свойствами – воды.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«Тонет – не тонет»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«Прятки»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«Окрашивание воды»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«Водопад»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6" y="2780928"/>
            <a:ext cx="4331973" cy="32489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54152"/>
            <a:ext cx="4429001" cy="332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43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Елена\Desktop\2042_html_32fde468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9" t="-1072" r="3674" b="4694"/>
          <a:stretch/>
        </p:blipFill>
        <p:spPr bwMode="auto">
          <a:xfrm>
            <a:off x="1331641" y="3501008"/>
            <a:ext cx="1708122" cy="269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40174"/>
            <a:ext cx="7772400" cy="66854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 воды: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 flipH="1">
            <a:off x="4094232" y="3556001"/>
            <a:ext cx="45719" cy="8902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2" y="953808"/>
            <a:ext cx="3352800" cy="25146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061" y="3248162"/>
            <a:ext cx="4788024" cy="319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Беседа: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92696"/>
            <a:ext cx="8352928" cy="6165304"/>
          </a:xfrm>
        </p:spPr>
      </p:pic>
    </p:spTree>
    <p:extLst>
      <p:ext uri="{BB962C8B-B14F-4D97-AF65-F5344CB8AC3E}">
        <p14:creationId xmlns:p14="http://schemas.microsoft.com/office/powerpoint/2010/main" val="337748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155</TotalTime>
  <Words>425</Words>
  <Application>Microsoft Office PowerPoint</Application>
  <PresentationFormat>Экран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Candara</vt:lpstr>
      <vt:lpstr>Symbol</vt:lpstr>
      <vt:lpstr>Times New Roman</vt:lpstr>
      <vt:lpstr>Wingdings</vt:lpstr>
      <vt:lpstr>Волна</vt:lpstr>
      <vt:lpstr>Муниципальное образовательное учреждение «Средняя общеобразовательная школа  «Рахьинский центр образования»</vt:lpstr>
      <vt:lpstr>Презентация PowerPoint</vt:lpstr>
      <vt:lpstr>Презентация PowerPoint</vt:lpstr>
      <vt:lpstr>Презентация PowerPoint</vt:lpstr>
      <vt:lpstr>Работа с детьми Чтение  потешек при умывании</vt:lpstr>
      <vt:lpstr>  Выполнение  детьми трудового поручения уход за комнатными растениями (полив) Цель: Формировать представление детей, что без воды всё живое может погибнуть: растения засыхают, теряют красивый вид.  Вывод: Вода – это источник жизни для растений.  </vt:lpstr>
      <vt:lpstr>Исследовательская деятельность</vt:lpstr>
      <vt:lpstr>Звуки воды:</vt:lpstr>
      <vt:lpstr>Беседа:</vt:lpstr>
      <vt:lpstr>Презентация PowerPoint</vt:lpstr>
      <vt:lpstr>ЗАКЛЮЧЕНИЕ.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«Детский сад № 66комбинированноговида»</dc:title>
  <dc:creator>Елена</dc:creator>
  <cp:lastModifiedBy>user</cp:lastModifiedBy>
  <cp:revision>19</cp:revision>
  <dcterms:created xsi:type="dcterms:W3CDTF">2018-01-21T13:58:48Z</dcterms:created>
  <dcterms:modified xsi:type="dcterms:W3CDTF">2019-11-27T10:27:01Z</dcterms:modified>
</cp:coreProperties>
</file>