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7A13F3-878D-4B34-84D7-1B6CFEF20575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8D1B052-6046-4711-831D-A6E9D08396C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274838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Государственное бюджетное дошкольное образовательное учреждение. </a:t>
            </a:r>
          </a:p>
          <a:p>
            <a:r>
              <a:rPr lang="ru-RU" sz="2800" dirty="0" smtClean="0"/>
              <a:t>Детский сад №59 Кировского р- на</a:t>
            </a:r>
          </a:p>
          <a:p>
            <a:endParaRPr lang="ru-RU" sz="2800" dirty="0" smtClean="0"/>
          </a:p>
          <a:p>
            <a:r>
              <a:rPr lang="ru-RU" sz="2800" dirty="0" smtClean="0"/>
              <a:t>Для детей старшего дошкольного возраста</a:t>
            </a:r>
          </a:p>
          <a:p>
            <a:r>
              <a:rPr lang="ru-RU" sz="2800" dirty="0" smtClean="0"/>
              <a:t>           Составитель:</a:t>
            </a:r>
            <a:r>
              <a:rPr lang="en-US" sz="2800" dirty="0" smtClean="0"/>
              <a:t> </a:t>
            </a:r>
            <a:r>
              <a:rPr lang="ru-RU" sz="2800" dirty="0" smtClean="0"/>
              <a:t>Бойко К.Г. Воспитатель</a:t>
            </a:r>
          </a:p>
          <a:p>
            <a:r>
              <a:rPr lang="ru-RU" sz="2800" dirty="0" smtClean="0"/>
              <a:t>                         Санкт- Петербург</a:t>
            </a:r>
          </a:p>
          <a:p>
            <a:r>
              <a:rPr lang="ru-RU" sz="2800" dirty="0" smtClean="0"/>
              <a:t>                                     2016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7430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1211"/>
            <a:ext cx="4059238" cy="385757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70106"/>
            <a:ext cx="4059238" cy="2479787"/>
          </a:xfrm>
        </p:spPr>
      </p:pic>
    </p:spTree>
    <p:extLst>
      <p:ext uri="{BB962C8B-B14F-4D97-AF65-F5344CB8AC3E}">
        <p14:creationId xmlns:p14="http://schemas.microsoft.com/office/powerpoint/2010/main" val="4036363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5124"/>
            <a:ext cx="4059238" cy="30497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35671"/>
            <a:ext cx="4059238" cy="2548657"/>
          </a:xfrm>
        </p:spPr>
      </p:pic>
    </p:spTree>
    <p:extLst>
      <p:ext uri="{BB962C8B-B14F-4D97-AF65-F5344CB8AC3E}">
        <p14:creationId xmlns:p14="http://schemas.microsoft.com/office/powerpoint/2010/main" val="1663177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Русская матрешка</a:t>
            </a:r>
            <a:endParaRPr lang="ru-RU" sz="3200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3" r="139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2162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36275"/>
            <a:ext cx="6248400" cy="3756850"/>
          </a:xfrm>
        </p:spPr>
      </p:pic>
      <p:sp>
        <p:nvSpPr>
          <p:cNvPr id="11" name="Текст 10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Матрёшка— русская игрушка из дерева в виде расписной куклы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12900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025" y="2209800"/>
            <a:ext cx="2952750" cy="2209800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Игрушечная фигурка </a:t>
            </a:r>
            <a:r>
              <a:rPr lang="ru-RU" sz="2400" dirty="0" err="1" smtClean="0"/>
              <a:t>Фукурума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84658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matreshki_malyut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2"/>
            <a:ext cx="9144000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679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26563"/>
            <a:ext cx="4059238" cy="27668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09962"/>
            <a:ext cx="4059238" cy="2200075"/>
          </a:xfrm>
        </p:spPr>
      </p:pic>
    </p:spTree>
    <p:extLst>
      <p:ext uri="{BB962C8B-B14F-4D97-AF65-F5344CB8AC3E}">
        <p14:creationId xmlns:p14="http://schemas.microsoft.com/office/powerpoint/2010/main" val="3540195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56" y="2428875"/>
            <a:ext cx="4048125" cy="27622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55817"/>
            <a:ext cx="4059238" cy="2708365"/>
          </a:xfrm>
        </p:spPr>
      </p:pic>
    </p:spTree>
    <p:extLst>
      <p:ext uri="{BB962C8B-B14F-4D97-AF65-F5344CB8AC3E}">
        <p14:creationId xmlns:p14="http://schemas.microsoft.com/office/powerpoint/2010/main" val="4078701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19" y="2266950"/>
            <a:ext cx="3810000" cy="30861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85591"/>
            <a:ext cx="4059238" cy="2248817"/>
          </a:xfrm>
        </p:spPr>
      </p:pic>
    </p:spTree>
    <p:extLst>
      <p:ext uri="{BB962C8B-B14F-4D97-AF65-F5344CB8AC3E}">
        <p14:creationId xmlns:p14="http://schemas.microsoft.com/office/powerpoint/2010/main" val="1688333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tamagavk_matryoshka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5683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</TotalTime>
  <Words>45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Презентация PowerPoint</vt:lpstr>
      <vt:lpstr>Русская матрешка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2016-04-17T16:39:26Z</dcterms:created>
  <dcterms:modified xsi:type="dcterms:W3CDTF">2016-04-17T17:31:19Z</dcterms:modified>
</cp:coreProperties>
</file>