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7" r:id="rId4"/>
    <p:sldId id="271" r:id="rId5"/>
    <p:sldId id="266" r:id="rId6"/>
    <p:sldId id="259" r:id="rId7"/>
    <p:sldId id="277" r:id="rId8"/>
    <p:sldId id="260" r:id="rId9"/>
    <p:sldId id="264" r:id="rId10"/>
    <p:sldId id="274" r:id="rId11"/>
    <p:sldId id="265" r:id="rId12"/>
    <p:sldId id="273" r:id="rId13"/>
    <p:sldId id="27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6" autoAdjust="0"/>
    <p:restoredTop sz="94660"/>
  </p:normalViewPr>
  <p:slideViewPr>
    <p:cSldViewPr>
      <p:cViewPr varScale="1">
        <p:scale>
          <a:sx n="77" d="100"/>
          <a:sy n="77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Тема: Причины плоскостопия и его профилактика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929198"/>
            <a:ext cx="6643718" cy="1371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Выполнил: Иванов Дмитрий учащийся 4 класса.</a:t>
            </a:r>
          </a:p>
          <a:p>
            <a:pPr algn="l"/>
            <a:r>
              <a:rPr lang="ru-RU" dirty="0" smtClean="0"/>
              <a:t>Руководитель: Доржиева Валентина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Восточные единоборства</a:t>
            </a:r>
            <a:r>
              <a:rPr lang="ru-RU" sz="3200" smtClean="0"/>
              <a:t>, упражнения </a:t>
            </a:r>
            <a:r>
              <a:rPr lang="ru-RU" sz="3200" dirty="0" smtClean="0"/>
              <a:t>на растяжку мышц и сухожилий.</a:t>
            </a:r>
            <a:endParaRPr lang="ru-RU" sz="3200" dirty="0"/>
          </a:p>
        </p:txBody>
      </p:sp>
      <p:pic>
        <p:nvPicPr>
          <p:cNvPr id="8" name="Содержимое 7" descr="http://blog.ligasports.ru/wp-content/uploads/2017/09/Edinoborstva-dlya-detej-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78636" y="1935163"/>
            <a:ext cx="658672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</a:t>
            </a:r>
            <a:r>
              <a:rPr lang="ru-RU" sz="5400" b="1" dirty="0" smtClean="0"/>
              <a:t>Упражнения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Простые упражнения для профилактики деформации можно проводить и дома:</a:t>
            </a:r>
          </a:p>
          <a:p>
            <a:pPr lvl="0"/>
            <a:r>
              <a:rPr lang="ru-RU" dirty="0" smtClean="0"/>
              <a:t>Ходьба на носках, на пятках, на внешней стороне стопы.</a:t>
            </a:r>
          </a:p>
          <a:p>
            <a:pPr lvl="0"/>
            <a:r>
              <a:rPr lang="ru-RU" dirty="0" smtClean="0"/>
              <a:t>Обхват и перенос на другое место мелких предметов пальцами ног (ребенок при этом сидит).</a:t>
            </a:r>
          </a:p>
          <a:p>
            <a:pPr lvl="0"/>
            <a:r>
              <a:rPr lang="ru-RU" dirty="0" smtClean="0"/>
              <a:t>Рисование пальцами ног.</a:t>
            </a:r>
          </a:p>
          <a:p>
            <a:pPr lvl="0"/>
            <a:r>
              <a:rPr lang="ru-RU" dirty="0" smtClean="0"/>
              <a:t>Ходьба по камешкам, неровным поверхностям.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c65a1c8e6c22bcfc34529f39ae8897b0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9001156" cy="536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Ходьба по камешкам.</a:t>
            </a:r>
            <a:endParaRPr lang="ru-RU" dirty="0"/>
          </a:p>
        </p:txBody>
      </p:sp>
      <p:pic>
        <p:nvPicPr>
          <p:cNvPr id="4" name="Содержимое 3" descr="https://womensblush.ru/wp-content/uploads/2017/12/d9e26bf0cdeb61f38506d49ac15f856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23156" y="1935163"/>
            <a:ext cx="689768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chemeClr val="accent1"/>
                </a:solidFill>
              </a:rPr>
              <a:t>СПАСИБО!</a:t>
            </a:r>
          </a:p>
          <a:p>
            <a:endParaRPr lang="ru-RU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467600" cy="58259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5400" dirty="0" smtClean="0"/>
              <a:t>Цели исследования: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1143008"/>
          </a:xfrm>
        </p:spPr>
        <p:txBody>
          <a:bodyPr>
            <a:noAutofit/>
          </a:bodyPr>
          <a:lstStyle/>
          <a:p>
            <a:r>
              <a:rPr lang="ru-RU" sz="4000" dirty="0" smtClean="0"/>
              <a:t>Выявление наличия плоскостопия у учащихся 4-го класса</a:t>
            </a:r>
          </a:p>
          <a:p>
            <a:r>
              <a:rPr lang="ru-RU" sz="4000" dirty="0" smtClean="0"/>
              <a:t>Определение упражнений по его профилактике</a:t>
            </a:r>
          </a:p>
          <a:p>
            <a:pPr>
              <a:buNone/>
            </a:pPr>
            <a:endParaRPr lang="ru-RU" sz="40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82" y="2571744"/>
            <a:ext cx="7467600" cy="58259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cap="sm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cap="sm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28596" y="3929066"/>
            <a:ext cx="8229600" cy="1857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357298"/>
            <a:ext cx="72866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small" dirty="0" smtClean="0">
                <a:solidFill>
                  <a:schemeClr val="tx2"/>
                </a:solidFill>
              </a:rPr>
              <a:t>Задачи  исследования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ru-RU" sz="3600" dirty="0" smtClean="0"/>
              <a:t>Познакомиться с понятием «плоскостопие»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ru-RU" sz="3600" dirty="0" smtClean="0"/>
              <a:t>Проведение  анкетирования детей с целью выявления степени информированности</a:t>
            </a:r>
          </a:p>
          <a:p>
            <a:r>
              <a:rPr lang="ru-RU" sz="3600" dirty="0" smtClean="0"/>
              <a:t>о плоскостопии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28662" y="1357298"/>
            <a:ext cx="7406697" cy="39395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исследования: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учащиеся 4  класса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причин плоскостопия и упражнений по его профилактике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Гипотеза:</a:t>
            </a:r>
            <a:r>
              <a:rPr lang="ru-RU" sz="4000" dirty="0" smtClean="0"/>
              <a:t> предполагаю, что информированность детей  и упражнения по профилактике плоскостопия позволят снизить процент заболеваемости плоскостопием.  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071594"/>
            <a:ext cx="8229600" cy="7500990"/>
          </a:xfrm>
        </p:spPr>
        <p:txBody>
          <a:bodyPr>
            <a:noAutofit/>
          </a:bodyPr>
          <a:lstStyle/>
          <a:p>
            <a:pPr algn="just"/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071546"/>
            <a:ext cx="75009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На сегодняшний день плоскостопие – одно из наиболее распространенных заболеваний ног у детей. Статистика утверждает, что к концу школы более 70% учащихся приобретает данный недуг. Врачи называют плоскостопие болезнью цивилизации, так как им страдает 80% населения Земли.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ru-RU" dirty="0" smtClean="0"/>
              <a:t>Вывод  после анкетирования </a:t>
            </a:r>
            <a:endParaRPr lang="ru-RU" dirty="0"/>
          </a:p>
        </p:txBody>
      </p:sp>
      <p:pic>
        <p:nvPicPr>
          <p:cNvPr id="4" name="Содержимое 3" descr="http://mypresentation.ru/documents/a06caa7825d4123337ae6b093072936a/img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35163"/>
            <a:ext cx="857256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643446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Отпечатки нормальной (1,2</a:t>
            </a:r>
            <a:r>
              <a:rPr lang="ru-RU" sz="3200" b="1" i="1" dirty="0" smtClean="0"/>
              <a:t>, </a:t>
            </a:r>
            <a:r>
              <a:rPr lang="ru-RU" sz="3200" dirty="0" smtClean="0"/>
              <a:t>3) и плоской (4) стопы</a:t>
            </a:r>
            <a:endParaRPr lang="ru-RU" sz="3200" dirty="0"/>
          </a:p>
        </p:txBody>
      </p:sp>
      <p:pic>
        <p:nvPicPr>
          <p:cNvPr id="4" name="Рисунок 3" descr="http://www.bestreferat.ru/images/paper/79/98/7239879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8604"/>
            <a:ext cx="778674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Профилактика плоскостопия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Самый лучший способ предупредить плоскостопие – это укрепление мышечного и связочного аппарата. Сделать это можно с помощью занятий спортом или специальных упражнений. Лучшим способом укрепить мышцы спины и бедер является </a:t>
            </a:r>
            <a:r>
              <a:rPr lang="ru-RU" b="1" dirty="0" smtClean="0"/>
              <a:t>конный спорт. </a:t>
            </a:r>
            <a:r>
              <a:rPr lang="ru-RU" dirty="0" smtClean="0"/>
              <a:t>Хорошим</a:t>
            </a:r>
            <a:r>
              <a:rPr lang="ru-RU" b="1" dirty="0" smtClean="0"/>
              <a:t> </a:t>
            </a:r>
            <a:r>
              <a:rPr lang="ru-RU" dirty="0" smtClean="0"/>
              <a:t>выбором являются восточные единоборства, где отсутствуют прыжки, но много упражнений на растяжку мышц и сухожилий.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</TotalTime>
  <Words>263</Words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Тема: Причины плоскостопия и его профилактика</vt:lpstr>
      <vt:lpstr>  Цели исследования:</vt:lpstr>
      <vt:lpstr>Слайд 3</vt:lpstr>
      <vt:lpstr>Слайд 4</vt:lpstr>
      <vt:lpstr>Слайд 5</vt:lpstr>
      <vt:lpstr>Слайд 6</vt:lpstr>
      <vt:lpstr>   Вывод  после анкетирования </vt:lpstr>
      <vt:lpstr> Отпечатки нормальной (1,2, 3) и плоской (4) стопы</vt:lpstr>
      <vt:lpstr>Профилактика плоскостопия</vt:lpstr>
      <vt:lpstr>Восточные единоборства, упражнения на растяжку мышц и сухожилий.</vt:lpstr>
      <vt:lpstr>      Упражнения</vt:lpstr>
      <vt:lpstr>Слайд 12</vt:lpstr>
      <vt:lpstr>Ходьба по камешкам.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Причины плоскостопия и его профилактика</dc:title>
  <dc:creator>Админ</dc:creator>
  <cp:lastModifiedBy>Админ</cp:lastModifiedBy>
  <cp:revision>46</cp:revision>
  <dcterms:created xsi:type="dcterms:W3CDTF">2018-02-10T09:08:57Z</dcterms:created>
  <dcterms:modified xsi:type="dcterms:W3CDTF">2018-03-20T13:16:39Z</dcterms:modified>
</cp:coreProperties>
</file>