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2" r:id="rId6"/>
    <p:sldId id="269" r:id="rId7"/>
    <p:sldId id="265" r:id="rId8"/>
    <p:sldId id="267" r:id="rId9"/>
    <p:sldId id="266" r:id="rId10"/>
    <p:sldId id="268" r:id="rId11"/>
    <p:sldId id="261" r:id="rId12"/>
    <p:sldId id="263" r:id="rId13"/>
    <p:sldId id="270" r:id="rId14"/>
    <p:sldId id="260" r:id="rId15"/>
    <p:sldId id="264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026-2536-4330-B2B1-A5F5340DE658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D964-0FA8-45EC-BB40-CBB7234A6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026-2536-4330-B2B1-A5F5340DE658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D964-0FA8-45EC-BB40-CBB7234A6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026-2536-4330-B2B1-A5F5340DE658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D964-0FA8-45EC-BB40-CBB7234A6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026-2536-4330-B2B1-A5F5340DE658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D964-0FA8-45EC-BB40-CBB7234A6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026-2536-4330-B2B1-A5F5340DE658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D964-0FA8-45EC-BB40-CBB7234A6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026-2536-4330-B2B1-A5F5340DE658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D964-0FA8-45EC-BB40-CBB7234A6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026-2536-4330-B2B1-A5F5340DE658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D964-0FA8-45EC-BB40-CBB7234A6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026-2536-4330-B2B1-A5F5340DE658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D964-0FA8-45EC-BB40-CBB7234A6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026-2536-4330-B2B1-A5F5340DE658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D964-0FA8-45EC-BB40-CBB7234A6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026-2536-4330-B2B1-A5F5340DE658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D964-0FA8-45EC-BB40-CBB7234A6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026-2536-4330-B2B1-A5F5340DE658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D964-0FA8-45EC-BB40-CBB7234A6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9000"/>
            <a:lum bright="-2000" contrast="-5000"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66026-2536-4330-B2B1-A5F5340DE658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ED964-0FA8-45EC-BB40-CBB7234A6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47;&#1072;&#1095;&#1077;&#1084;%20&#1073;&#1077;&#1088;&#1077;&#1095;&#1100;%20&#1087;&#1088;&#1080;&#1088;&#1086;&#1076;&#1091;.mp4" TargetMode="Externa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" Target="slide11.xml"/><Relationship Id="rId7" Type="http://schemas.openxmlformats.org/officeDocument/2006/relationships/image" Target="../media/image11.jpeg"/><Relationship Id="rId12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11" Type="http://schemas.openxmlformats.org/officeDocument/2006/relationships/image" Target="../media/image15.jpeg"/><Relationship Id="rId5" Type="http://schemas.openxmlformats.org/officeDocument/2006/relationships/image" Target="../media/image10.jpeg"/><Relationship Id="rId10" Type="http://schemas.openxmlformats.org/officeDocument/2006/relationships/image" Target="../media/image14.png"/><Relationship Id="rId4" Type="http://schemas.openxmlformats.org/officeDocument/2006/relationships/image" Target="../media/image9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12" Type="http://schemas.openxmlformats.org/officeDocument/2006/relationships/slide" Target="slide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gif"/><Relationship Id="rId5" Type="http://schemas.openxmlformats.org/officeDocument/2006/relationships/slide" Target="slide12.xml"/><Relationship Id="rId10" Type="http://schemas.openxmlformats.org/officeDocument/2006/relationships/image" Target="../media/image22.jpeg"/><Relationship Id="rId4" Type="http://schemas.openxmlformats.org/officeDocument/2006/relationships/image" Target="../media/image17.gif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eg"/><Relationship Id="rId3" Type="http://schemas.openxmlformats.org/officeDocument/2006/relationships/image" Target="../media/image24.jpeg"/><Relationship Id="rId7" Type="http://schemas.openxmlformats.org/officeDocument/2006/relationships/slide" Target="slide13.xml"/><Relationship Id="rId12" Type="http://schemas.openxmlformats.org/officeDocument/2006/relationships/image" Target="../media/image31.jpeg"/><Relationship Id="rId17" Type="http://schemas.openxmlformats.org/officeDocument/2006/relationships/slide" Target="slide7.xml"/><Relationship Id="rId2" Type="http://schemas.openxmlformats.org/officeDocument/2006/relationships/slide" Target="slide14.xml"/><Relationship Id="rId16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0.jpeg"/><Relationship Id="rId5" Type="http://schemas.openxmlformats.org/officeDocument/2006/relationships/image" Target="../media/image25.jpeg"/><Relationship Id="rId15" Type="http://schemas.openxmlformats.org/officeDocument/2006/relationships/image" Target="../media/image34.jpeg"/><Relationship Id="rId10" Type="http://schemas.openxmlformats.org/officeDocument/2006/relationships/image" Target="../media/image29.jpeg"/><Relationship Id="rId4" Type="http://schemas.openxmlformats.org/officeDocument/2006/relationships/slide" Target="slide16.xml"/><Relationship Id="rId9" Type="http://schemas.openxmlformats.org/officeDocument/2006/relationships/image" Target="../media/image28.jpeg"/><Relationship Id="rId14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772400" cy="1112859"/>
          </a:xfrm>
          <a:scene3d>
            <a:camera prst="perspectiveAbove"/>
            <a:lightRig rig="threePt" dir="t"/>
          </a:scene3d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HeinrichScript" pitchFamily="2" charset="0"/>
              </a:rPr>
              <a:t>Природа и мы</a:t>
            </a:r>
            <a:endParaRPr lang="ru-RU" sz="8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HeinrichScrip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221455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>
                <a:latin typeface="HeinrichScript" pitchFamily="2" charset="0"/>
              </a:rPr>
              <a:t>Любить и охранять природу – значит любить и охранять Родину!</a:t>
            </a:r>
          </a:p>
        </p:txBody>
      </p:sp>
      <p:sp>
        <p:nvSpPr>
          <p:cNvPr id="3" name="5-конечная звезда 2">
            <a:hlinkClick r:id="rId3" action="ppaction://hlinkfile"/>
          </p:cNvPr>
          <p:cNvSpPr/>
          <p:nvPr/>
        </p:nvSpPr>
        <p:spPr>
          <a:xfrm>
            <a:off x="8215338" y="6072206"/>
            <a:ext cx="642942" cy="785794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1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HeinrichScript" pitchFamily="2" charset="0"/>
              </a:rPr>
              <a:t>Молодец!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HeinrichScript" pitchFamily="2" charset="0"/>
            </a:endParaRPr>
          </a:p>
        </p:txBody>
      </p:sp>
      <p:pic>
        <p:nvPicPr>
          <p:cNvPr id="18434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1428736"/>
            <a:ext cx="7261133" cy="4697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1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HeinrichScript" pitchFamily="2" charset="0"/>
              </a:rPr>
              <a:t>Молодец!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HeinrichScript" pitchFamily="2" charset="0"/>
            </a:endParaRPr>
          </a:p>
        </p:txBody>
      </p:sp>
      <p:pic>
        <p:nvPicPr>
          <p:cNvPr id="18434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1428736"/>
            <a:ext cx="7261133" cy="4697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1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HeinrichScript" pitchFamily="2" charset="0"/>
              </a:rPr>
              <a:t>Молодец!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HeinrichScript" pitchFamily="2" charset="0"/>
            </a:endParaRPr>
          </a:p>
        </p:txBody>
      </p:sp>
      <p:pic>
        <p:nvPicPr>
          <p:cNvPr id="18434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1428736"/>
            <a:ext cx="7261133" cy="4697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4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HeinrichScript" pitchFamily="2" charset="0"/>
              </a:rPr>
              <a:t>Подумай ещё!</a:t>
            </a:r>
            <a:endParaRPr lang="ru-RU" sz="8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HeinrichScript" pitchFamily="2" charset="0"/>
            </a:endParaRPr>
          </a:p>
        </p:txBody>
      </p:sp>
      <p:pic>
        <p:nvPicPr>
          <p:cNvPr id="17412" name="Picture 4" descr="ÐÐ°ÑÑÐ¸Ð½ÐºÐ¸ Ð¿Ð¾ Ð·Ð°Ð¿ÑÐ¾ÑÑ ÑÐ¸ÑÑÐ½Ð¾Ðº Ð·Ð²ÑÐ·Ð´Ð¾ÑÐºÐ¸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126" t="7143" r="22768" b="14286"/>
          <a:stretch>
            <a:fillRect/>
          </a:stretch>
        </p:blipFill>
        <p:spPr bwMode="auto">
          <a:xfrm>
            <a:off x="2571736" y="986865"/>
            <a:ext cx="4929222" cy="5871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4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HeinrichScript" pitchFamily="2" charset="0"/>
              </a:rPr>
              <a:t>Подумай ещё!</a:t>
            </a:r>
            <a:endParaRPr lang="ru-RU" sz="8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HeinrichScript" pitchFamily="2" charset="0"/>
            </a:endParaRPr>
          </a:p>
        </p:txBody>
      </p:sp>
      <p:pic>
        <p:nvPicPr>
          <p:cNvPr id="17412" name="Picture 4" descr="ÐÐ°ÑÑÐ¸Ð½ÐºÐ¸ Ð¿Ð¾ Ð·Ð°Ð¿ÑÐ¾ÑÑ ÑÐ¸ÑÑÐ½Ð¾Ðº Ð·Ð²ÑÐ·Ð´Ð¾ÑÐºÐ¸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126" t="7143" r="22768" b="14286"/>
          <a:stretch>
            <a:fillRect/>
          </a:stretch>
        </p:blipFill>
        <p:spPr bwMode="auto">
          <a:xfrm>
            <a:off x="2571736" y="986865"/>
            <a:ext cx="4929222" cy="5871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4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HeinrichScript" pitchFamily="2" charset="0"/>
              </a:rPr>
              <a:t>Подумай ещё!</a:t>
            </a:r>
            <a:endParaRPr lang="ru-RU" sz="8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HeinrichScript" pitchFamily="2" charset="0"/>
            </a:endParaRPr>
          </a:p>
        </p:txBody>
      </p:sp>
      <p:pic>
        <p:nvPicPr>
          <p:cNvPr id="17412" name="Picture 4" descr="ÐÐ°ÑÑÐ¸Ð½ÐºÐ¸ Ð¿Ð¾ Ð·Ð°Ð¿ÑÐ¾ÑÑ ÑÐ¸ÑÑÐ½Ð¾Ðº Ð·Ð²ÑÐ·Ð´Ð¾ÑÐºÐ¸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126" t="7143" r="22768" b="14286"/>
          <a:stretch>
            <a:fillRect/>
          </a:stretch>
        </p:blipFill>
        <p:spPr bwMode="auto">
          <a:xfrm>
            <a:off x="2571736" y="986865"/>
            <a:ext cx="4929222" cy="5871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9001156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600" dirty="0" smtClean="0">
                <a:latin typeface="Acquest Script" pitchFamily="2" charset="0"/>
              </a:rPr>
              <a:t>А что такое природа?</a:t>
            </a:r>
            <a:endParaRPr lang="ru-RU" sz="6600" dirty="0">
              <a:latin typeface="Acquest Script" pitchFamily="2" charset="0"/>
            </a:endParaRPr>
          </a:p>
        </p:txBody>
      </p:sp>
      <p:pic>
        <p:nvPicPr>
          <p:cNvPr id="4" name="Содержимое 3" descr="depositphotos_55221195-stock-illustration-girl-thinking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1000" contrast="36000"/>
          </a:blip>
          <a:stretch>
            <a:fillRect/>
          </a:stretch>
        </p:blipFill>
        <p:spPr>
          <a:xfrm>
            <a:off x="6572264" y="2143116"/>
            <a:ext cx="205524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yarsky" pitchFamily="33" charset="0"/>
              </a:rPr>
              <a:t>Какая бывает природа?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yarsky" pitchFamily="33" charset="0"/>
            </a:endParaRPr>
          </a:p>
        </p:txBody>
      </p:sp>
      <p:pic>
        <p:nvPicPr>
          <p:cNvPr id="3074" name="Picture 2" descr="ÐÐ°ÑÑÐ¸Ð½ÐºÐ¸ Ð¿Ð¾ Ð·Ð°Ð¿ÑÐ¾ÑÑ ÑÐ¸ÑÑÐ½Ð¾Ðº Ð³ÑÐ¸Ð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29132"/>
            <a:ext cx="2114673" cy="1857388"/>
          </a:xfrm>
          <a:prstGeom prst="roundRect">
            <a:avLst/>
          </a:prstGeom>
          <a:noFill/>
          <a:ln w="31750">
            <a:solidFill>
              <a:srgbClr val="0070C0"/>
            </a:solidFill>
          </a:ln>
        </p:spPr>
      </p:pic>
      <p:pic>
        <p:nvPicPr>
          <p:cNvPr id="3076" name="Picture 4" descr="ÐÐ°ÑÑÐ¸Ð½ÐºÐ¸ Ð¿Ð¾ Ð·Ð°Ð¿ÑÐ¾ÑÑ ÑÐ¸ÑÑÐ½Ð¾Ðº Ð·Ð°Ð¹ÑÐ¸Ðº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285992"/>
            <a:ext cx="1785950" cy="1785950"/>
          </a:xfrm>
          <a:prstGeom prst="ellipse">
            <a:avLst/>
          </a:prstGeom>
          <a:noFill/>
          <a:ln w="41275">
            <a:solidFill>
              <a:schemeClr val="accent4">
                <a:lumMod val="75000"/>
              </a:schemeClr>
            </a:solidFill>
          </a:ln>
        </p:spPr>
      </p:pic>
      <p:pic>
        <p:nvPicPr>
          <p:cNvPr id="3078" name="Picture 6" descr="ÐÐ°ÑÑÐ¸Ð½ÐºÐ¸ Ð¿Ð¾ Ð·Ð°Ð¿ÑÐ¾ÑÑ ÑÐ¸ÑÑÐ½Ð¾Ðº ÑÐ²ÐµÑÐ¾Ðº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3929066"/>
            <a:ext cx="2930790" cy="1714512"/>
          </a:xfrm>
          <a:prstGeom prst="roundRect">
            <a:avLst/>
          </a:prstGeom>
          <a:noFill/>
          <a:ln w="44450">
            <a:solidFill>
              <a:srgbClr val="00B050"/>
            </a:solidFill>
          </a:ln>
        </p:spPr>
      </p:pic>
      <p:pic>
        <p:nvPicPr>
          <p:cNvPr id="3080" name="Picture 8" descr="ÐÐ°ÑÑÐ¸Ð½ÐºÐ¸ Ð¿Ð¾ Ð·Ð°Ð¿ÑÐ¾ÑÑ ÑÐ¸ÑÑÐ½Ð¾ÐºÑÐ¾Ð»Ð½ÑÐµ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2285992"/>
            <a:ext cx="1857387" cy="1857388"/>
          </a:xfrm>
          <a:prstGeom prst="rect">
            <a:avLst/>
          </a:prstGeom>
          <a:noFill/>
          <a:ln w="34925">
            <a:solidFill>
              <a:srgbClr val="0070C0"/>
            </a:solidFill>
          </a:ln>
        </p:spPr>
      </p:pic>
      <p:pic>
        <p:nvPicPr>
          <p:cNvPr id="3082" name="Picture 10" descr="ÐÐ°ÑÑÐ¸Ð½ÐºÐ¸ Ð¿Ð¾ Ð·Ð°Ð¿ÑÐ¾ÑÑ ÑÐ¸ÑÑÐ½Ð¾Ðº Ð³Ð¾ÑÑ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818" y="4429132"/>
            <a:ext cx="3210173" cy="2214554"/>
          </a:xfrm>
          <a:prstGeom prst="rect">
            <a:avLst/>
          </a:prstGeom>
          <a:noFill/>
          <a:ln w="34925">
            <a:solidFill>
              <a:srgbClr val="00B05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214810" y="3429000"/>
            <a:ext cx="1428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?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 bright="-2000" contrast="-5000"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latin typeface="Boyarsky" pitchFamily="33" charset="0"/>
              </a:rPr>
              <a:t>Назови объекты живой природы</a:t>
            </a:r>
            <a:endParaRPr lang="ru-RU" sz="5400" dirty="0">
              <a:latin typeface="Boyarsky" pitchFamily="33" charset="0"/>
            </a:endParaRPr>
          </a:p>
        </p:txBody>
      </p:sp>
      <p:pic>
        <p:nvPicPr>
          <p:cNvPr id="2050" name="Picture 2" descr="ÐÐ°ÑÑÐ¸Ð½ÐºÐ¸ Ð¿Ð¾ Ð·Ð°Ð¿ÑÐ¾ÑÑ ÑÐ¸ÑÑÐ½Ð¾Ðº Ð¼ÑÑÐ°Ð²ÐµÐ¹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214554"/>
            <a:ext cx="2214578" cy="12457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2052" name="Picture 4" descr="ÐÐ°ÑÑÐ¸Ð½ÐºÐ¸ Ð¿Ð¾ Ð·Ð°Ð¿ÑÐ¾ÑÑ ÑÐ¸ÑÑÐ½Ð¾Ðº ÑÐ»Ð¸ÑÐºÐ°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4071942"/>
            <a:ext cx="1710543" cy="157163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sp>
        <p:nvSpPr>
          <p:cNvPr id="2054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ÐÐ°ÑÑÐ¸Ð½ÐºÐ¸ Ð¿Ð¾ Ð·Ð°Ð¿ÑÐ¾ÑÑ ÑÐ¸ÑÑÐ½Ð¾Ðº Ð¾Ð±Ð»Ð°Ðº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ÐÐ°ÑÑÐ¸Ð½ÐºÐ¸ Ð¿Ð¾ Ð·Ð°Ð¿ÑÐ¾ÑÑ ÑÐ¸ÑÑÐ½Ð¾Ðº Ð¾Ð±Ð»Ð°Ðº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ÐÐ°ÑÑÐ¸Ð½ÐºÐ¸ Ð¿Ð¾ Ð·Ð°Ð¿ÑÐ¾ÑÑ ÑÐ¸ÑÑÐ½Ð¾Ðº Ð¾Ð±Ð»Ð°Ðº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4" name="Picture 16" descr="ÐÐ°ÑÑÐ¸Ð½ÐºÐ¸ Ð¿Ð¾ Ð·Ð°Ð¿ÑÐ¾ÑÑ ÑÐ¸ÑÑÐ½Ð¾Ðº Ð¾Ð±Ð»Ð°ÐºÐ¾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50" y="3643314"/>
            <a:ext cx="2071702" cy="207170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2066" name="Picture 18" descr="ÐÐ°ÑÑÐ¸Ð½ÐºÐ¸ Ð¿Ð¾ Ð·Ð°Ð¿ÑÐ¾ÑÑ ÑÐ¸ÑÑÐ½Ð¾Ðº ÐºÐ°Ð¼ÐµÐ½Ñ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388" y="1785926"/>
            <a:ext cx="2357454" cy="157612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2068" name="Picture 20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1472" y="5214926"/>
            <a:ext cx="1747951" cy="1643074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2070" name="Picture 22" descr="ÐÐ°ÑÑÐ¸Ð½ÐºÐ¸ Ð¿Ð¾ Ð·Ð°Ð¿ÑÐ¾ÑÑ ÑÐ¸ÑÑÐ½Ð¾Ðº ÑÐ¾Ð±Ð°ÐºÐ°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43306" y="1714488"/>
            <a:ext cx="1857388" cy="143394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2072" name="Picture 24" descr="ÐÐ°ÑÑÐ¸Ð½ÐºÐ¸ Ð¿Ð¾ Ð·Ð°Ð¿ÑÐ¾ÑÑ ÑÐ¸ÑÑÐ½Ð¾Ðº Ð·Ð²ÑÐ·Ð´Ð¾ÑÐºÐ¸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72066" y="4714884"/>
            <a:ext cx="1785950" cy="17859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16" name="Стрелка вправо 15">
            <a:hlinkClick r:id="rId12" action="ppaction://hlinksldjump"/>
          </p:cNvPr>
          <p:cNvSpPr/>
          <p:nvPr/>
        </p:nvSpPr>
        <p:spPr>
          <a:xfrm>
            <a:off x="7715272" y="6143644"/>
            <a:ext cx="1143008" cy="71435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5400" dirty="0" smtClean="0">
                <a:latin typeface="HeinrichScript" pitchFamily="2" charset="0"/>
              </a:rPr>
              <a:t>Найди лишнее в каждой строке</a:t>
            </a:r>
            <a:endParaRPr lang="ru-RU" sz="5400" dirty="0">
              <a:latin typeface="HeinrichScript" pitchFamily="2" charset="0"/>
            </a:endParaRPr>
          </a:p>
        </p:txBody>
      </p:sp>
      <p:sp>
        <p:nvSpPr>
          <p:cNvPr id="19458" name="AutoShape 2" descr="Ð¼Ð°Ð»ÑÑÐ¸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0" name="Picture 4" descr="Ð²Ð¾ÑÐ¾Ð±ÐµÐ¹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00173"/>
            <a:ext cx="1643074" cy="1600119"/>
          </a:xfrm>
          <a:prstGeom prst="rect">
            <a:avLst/>
          </a:prstGeom>
          <a:noFill/>
        </p:spPr>
      </p:pic>
      <p:pic>
        <p:nvPicPr>
          <p:cNvPr id="19462" name="Picture 6" descr="Ð´ÐµÑÐµÐ²Ð¾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1428735"/>
            <a:ext cx="1362085" cy="19154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9464" name="Picture 8" descr="Ð³Ð¾ÑÑ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58073" y="1571612"/>
            <a:ext cx="2281751" cy="1428760"/>
          </a:xfrm>
          <a:prstGeom prst="rect">
            <a:avLst/>
          </a:prstGeom>
          <a:noFill/>
        </p:spPr>
      </p:pic>
      <p:pic>
        <p:nvPicPr>
          <p:cNvPr id="19466" name="Picture 10" descr="ÑÐµÐ½Ð¾Ðº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1428736"/>
            <a:ext cx="1743076" cy="2075090"/>
          </a:xfrm>
          <a:prstGeom prst="rect">
            <a:avLst/>
          </a:prstGeom>
          <a:noFill/>
        </p:spPr>
      </p:pic>
      <p:pic>
        <p:nvPicPr>
          <p:cNvPr id="19468" name="Picture 12" descr="ÐºÑÐ°Ð±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5000196"/>
            <a:ext cx="1857388" cy="1395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74" name="Picture 18" descr="ÑÐ°Ð´ÑÐ³Ð°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61033" y="5072074"/>
            <a:ext cx="2366375" cy="1262066"/>
          </a:xfrm>
          <a:prstGeom prst="rect">
            <a:avLst/>
          </a:prstGeom>
          <a:noFill/>
        </p:spPr>
      </p:pic>
      <p:pic>
        <p:nvPicPr>
          <p:cNvPr id="19476" name="Picture 20" descr="Ð³ÑÐ¾Ð·Ð¾Ð²Ð°Ñ ÑÑÑÐºÐ°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57818" y="4924021"/>
            <a:ext cx="1571636" cy="1685523"/>
          </a:xfrm>
          <a:prstGeom prst="rect">
            <a:avLst/>
          </a:prstGeom>
          <a:noFill/>
        </p:spPr>
      </p:pic>
      <p:pic>
        <p:nvPicPr>
          <p:cNvPr id="19478" name="Picture 22" descr="Ð¾Ð±Ð»Ð°ÐºÐ¾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00886" y="5072074"/>
            <a:ext cx="2043114" cy="1114427"/>
          </a:xfrm>
          <a:prstGeom prst="rect">
            <a:avLst/>
          </a:prstGeom>
          <a:noFill/>
        </p:spPr>
      </p:pic>
      <p:sp>
        <p:nvSpPr>
          <p:cNvPr id="15" name="Стрелка вправо 14">
            <a:hlinkClick r:id="rId12" action="ppaction://hlinksldjump"/>
          </p:cNvPr>
          <p:cNvSpPr/>
          <p:nvPr/>
        </p:nvSpPr>
        <p:spPr>
          <a:xfrm>
            <a:off x="7929586" y="6286520"/>
            <a:ext cx="1214414" cy="57148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ºÐ°ÑÑÐ¸Ð½ÐºÐ° Ð´ÐµÑÐµÐ²Ð¾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60711"/>
            <a:ext cx="1785949" cy="1982405"/>
          </a:xfrm>
          <a:prstGeom prst="rect">
            <a:avLst/>
          </a:prstGeom>
          <a:noFill/>
        </p:spPr>
      </p:pic>
      <p:pic>
        <p:nvPicPr>
          <p:cNvPr id="1028" name="Picture 4" descr="ÐÐ°ÑÑÐ¸Ð½ÐºÐ¸ Ð¿Ð¾ Ð·Ð°Ð¿ÑÐ¾ÑÑ ÐºÐ°ÑÑÐ¸Ð½ÐºÐ° Ð±Ð°Ð±Ð¾ÑÐºÐ°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285728"/>
            <a:ext cx="2167220" cy="1714512"/>
          </a:xfrm>
          <a:prstGeom prst="rect">
            <a:avLst/>
          </a:prstGeom>
          <a:noFill/>
        </p:spPr>
      </p:pic>
      <p:pic>
        <p:nvPicPr>
          <p:cNvPr id="1030" name="Picture 6" descr="ÐÐ°ÑÑÐ¸Ð½ÐºÐ¸ Ð¿Ð¾ Ð·Ð°Ð¿ÑÐ¾ÑÑ Ð½Ð°ÑÐ¸ÑÐ¾Ð²Ð°Ð½Ð½ÑÐ¹ ÑÐµÐ±ÐµÐ½Ð¾Ðº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1"/>
            <a:ext cx="2105515" cy="2000240"/>
          </a:xfrm>
          <a:prstGeom prst="rect">
            <a:avLst/>
          </a:prstGeom>
          <a:noFill/>
        </p:spPr>
      </p:pic>
      <p:pic>
        <p:nvPicPr>
          <p:cNvPr id="1032" name="Picture 8" descr="ÐÐ°ÑÑÐ¸Ð½ÐºÐ¸ Ð¿Ð¾ Ð·Ð°Ð¿ÑÐ¾ÑÑ Ð½Ð°ÑÐ¸ÑÐ¾Ð²Ð°Ð½Ð½ÑÐ¹ ÑÐ½ÐµÐ³Ð¾Ð²Ð¸Ðº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00892" y="0"/>
            <a:ext cx="1437483" cy="1928826"/>
          </a:xfrm>
          <a:prstGeom prst="rect">
            <a:avLst/>
          </a:prstGeom>
          <a:noFill/>
        </p:spPr>
      </p:pic>
      <p:pic>
        <p:nvPicPr>
          <p:cNvPr id="1034" name="Picture 10" descr="ÐÐ°ÑÑÐ¸Ð½ÐºÐ¸ Ð¿Ð¾ Ð·Ð°Ð¿ÑÐ¾ÑÑ Ð½Ð°ÑÐ¸ÑÐ¾Ð²Ð°Ð½Ð½ÑÐ¹ Ð¾Ð»ÐµÐ½Ñ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2428868"/>
            <a:ext cx="1928826" cy="1928826"/>
          </a:xfrm>
          <a:prstGeom prst="rect">
            <a:avLst/>
          </a:prstGeom>
          <a:noFill/>
        </p:spPr>
      </p:pic>
      <p:pic>
        <p:nvPicPr>
          <p:cNvPr id="1036" name="Picture 12" descr="ÐÐ°ÑÑÐ¸Ð½ÐºÐ¸ Ð¿Ð¾ Ð·Ð°Ð¿ÑÐ¾ÑÑ Ð½Ð°ÑÐ¸ÑÐ¾Ð²Ð°Ð½Ð½Ð°Ñ ÑÐ½ÐµÐ¶Ð¸Ð½ÐºÐ°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28860" y="2500306"/>
            <a:ext cx="1899946" cy="1785950"/>
          </a:xfrm>
          <a:prstGeom prst="rect">
            <a:avLst/>
          </a:prstGeom>
          <a:noFill/>
        </p:spPr>
      </p:pic>
      <p:pic>
        <p:nvPicPr>
          <p:cNvPr id="1038" name="Picture 14" descr="ÐÐ°ÑÑÐ¸Ð½ÐºÐ¸ Ð¿Ð¾ Ð·Ð°Ð¿ÑÐ¾ÑÑ Ð½Ð°ÑÐ¸ÑÐ¾Ð²Ð°Ð½Ð½Ð°Ñ Ð³ÑÑÐµÐ½Ð¸ÑÐ°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29125" y="2428868"/>
            <a:ext cx="2500330" cy="1875248"/>
          </a:xfrm>
          <a:prstGeom prst="rect">
            <a:avLst/>
          </a:prstGeom>
          <a:noFill/>
        </p:spPr>
      </p:pic>
      <p:pic>
        <p:nvPicPr>
          <p:cNvPr id="1040" name="Picture 16" descr="ÐÐ¾ÑÐ¾Ð¶ÐµÐµ Ð¸Ð·Ð¾Ð±ÑÐ°Ð¶ÐµÐ½Ð¸Ðµ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72330" y="2500306"/>
            <a:ext cx="1785950" cy="1871126"/>
          </a:xfrm>
          <a:prstGeom prst="rect">
            <a:avLst/>
          </a:prstGeom>
          <a:noFill/>
        </p:spPr>
      </p:pic>
      <p:pic>
        <p:nvPicPr>
          <p:cNvPr id="1042" name="Picture 18" descr="ÐÐ¾ÑÐ¾Ð¶ÐµÐµ Ð¸Ð·Ð¾Ð±ÑÐ°Ð¶ÐµÐ½Ð¸Ðµ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000612"/>
            <a:ext cx="1857388" cy="1857388"/>
          </a:xfrm>
          <a:prstGeom prst="rect">
            <a:avLst/>
          </a:prstGeom>
          <a:noFill/>
        </p:spPr>
      </p:pic>
      <p:pic>
        <p:nvPicPr>
          <p:cNvPr id="1044" name="Picture 20" descr="ÐÐ°ÑÑÐ¸Ð½ÐºÐ¸ Ð¿Ð¾ Ð·Ð°Ð¿ÑÐ¾ÑÑ Ð½Ð°ÑÐ¸ÑÐ¾Ð²Ð°Ð½Ð½ÑÐ¹ Ð¾Ð³Ð¾Ð½Ñ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43108" y="4929174"/>
            <a:ext cx="1928826" cy="1928826"/>
          </a:xfrm>
          <a:prstGeom prst="rect">
            <a:avLst/>
          </a:prstGeom>
          <a:noFill/>
        </p:spPr>
      </p:pic>
      <p:pic>
        <p:nvPicPr>
          <p:cNvPr id="1046" name="Picture 22" descr="ÐÐ¾ÑÐ¾Ð¶ÐµÐµ Ð¸Ð·Ð¾Ð±ÑÐ°Ð¶ÐµÐ½Ð¸Ðµ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429388" y="4929174"/>
            <a:ext cx="1928826" cy="1928826"/>
          </a:xfrm>
          <a:prstGeom prst="rect">
            <a:avLst/>
          </a:prstGeom>
          <a:noFill/>
        </p:spPr>
      </p:pic>
      <p:pic>
        <p:nvPicPr>
          <p:cNvPr id="1048" name="Picture 24" descr="ÐÐ¾ÑÐ¾Ð¶ÐµÐµ Ð¸Ð·Ð¾Ð±ÑÐ°Ð¶ÐµÐ½Ð¸Ðµ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357686" y="5072050"/>
            <a:ext cx="1785950" cy="1785950"/>
          </a:xfrm>
          <a:prstGeom prst="rect">
            <a:avLst/>
          </a:prstGeom>
          <a:noFill/>
        </p:spPr>
      </p:pic>
      <p:sp>
        <p:nvSpPr>
          <p:cNvPr id="16" name="Стрелка вправо 15">
            <a:hlinkClick r:id="rId17" action="ppaction://hlinksldjump"/>
          </p:cNvPr>
          <p:cNvSpPr/>
          <p:nvPr/>
        </p:nvSpPr>
        <p:spPr>
          <a:xfrm>
            <a:off x="8572528" y="6357958"/>
            <a:ext cx="571472" cy="50004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5400" b="1" dirty="0" smtClean="0">
                <a:latin typeface="Allegretto Script One" pitchFamily="66" charset="-52"/>
              </a:rPr>
              <a:t>Мы охраняем природу!</a:t>
            </a:r>
            <a:endParaRPr lang="ru-RU" sz="5400" b="1" dirty="0">
              <a:latin typeface="Allegretto Script One" pitchFamily="66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85794"/>
            <a:ext cx="8215370" cy="10772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HeinrichScript" pitchFamily="2" charset="0"/>
              </a:rPr>
              <a:t>Что будем охранять?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HeinrichScript" pitchFamily="2" charset="0"/>
              </a:rPr>
              <a:t>Как будем охранять?</a:t>
            </a:r>
            <a:endParaRPr lang="ru-RU" sz="3200" b="1" dirty="0">
              <a:solidFill>
                <a:srgbClr val="002060"/>
              </a:solidFill>
              <a:latin typeface="HeinrichScript" pitchFamily="2" charset="0"/>
            </a:endParaRPr>
          </a:p>
        </p:txBody>
      </p:sp>
      <p:pic>
        <p:nvPicPr>
          <p:cNvPr id="20484" name="Picture 4" descr="ÐÐ°ÑÑÐ¸Ð½ÐºÐ¸ Ð¿Ð¾ Ð·Ð°Ð¿ÑÐ¾ÑÑ ÑÑÐ±Ñ Ð² Ð²Ð¾Ð´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6" y="1928802"/>
            <a:ext cx="8715404" cy="4796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643966" cy="132343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HeinrichScript" pitchFamily="2" charset="0"/>
              </a:rPr>
              <a:t>Что будем охранять?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HeinrichScript" pitchFamily="2" charset="0"/>
              </a:rPr>
              <a:t>Как будем охранять?</a:t>
            </a:r>
            <a:endParaRPr lang="ru-RU" sz="4000" b="1" dirty="0">
              <a:solidFill>
                <a:srgbClr val="002060"/>
              </a:solidFill>
              <a:latin typeface="HeinrichScript" pitchFamily="2" charset="0"/>
            </a:endParaRPr>
          </a:p>
        </p:txBody>
      </p:sp>
      <p:pic>
        <p:nvPicPr>
          <p:cNvPr id="24578" name="Picture 2" descr="ÐÐ°ÑÑÐ¸Ð½ÐºÐ¸ Ð¿Ð¾ Ð·Ð°Ð¿ÑÐ¾ÑÑ ÐºÐ°ÑÑÐ¸Ð½ÐºÐ° ÑÐ»Ð¸ÑÐ° Ð´Ð»Ñ Ð´ÐµÑÐµÐ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587"/>
            <a:ext cx="7000924" cy="5250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2"/>
            <a:ext cx="8715436" cy="14465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HeinrichScript" pitchFamily="2" charset="0"/>
              </a:rPr>
              <a:t>Что будем охранять?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HeinrichScript" pitchFamily="2" charset="0"/>
              </a:rPr>
              <a:t>Как будем охранять?</a:t>
            </a:r>
            <a:endParaRPr lang="ru-RU" sz="4400" b="1" dirty="0">
              <a:solidFill>
                <a:srgbClr val="002060"/>
              </a:solidFill>
              <a:latin typeface="HeinrichScript" pitchFamily="2" charset="0"/>
            </a:endParaRPr>
          </a:p>
        </p:txBody>
      </p:sp>
      <p:pic>
        <p:nvPicPr>
          <p:cNvPr id="23554" name="Picture 2" descr="ÐÐ°ÑÑÐ¸Ð½ÐºÐ¸ Ð¿Ð¾ Ð·Ð°Ð¿ÑÐ¾ÑÑ Ð¶Ð¸Ð²Ð¾ÑÐ½ÑÐµ Ð² Ð»ÐµÑÑ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000240"/>
            <a:ext cx="8429684" cy="4741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76</Words>
  <Application>Microsoft Office PowerPoint</Application>
  <PresentationFormat>Экран (4:3)</PresentationFormat>
  <Paragraphs>20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Природа и мы</vt:lpstr>
      <vt:lpstr>А что такое природа?</vt:lpstr>
      <vt:lpstr>Какая бывает природа?</vt:lpstr>
      <vt:lpstr>Назови объекты живой природы</vt:lpstr>
      <vt:lpstr>Найди лишнее в каждой строке</vt:lpstr>
      <vt:lpstr>Слайд 6</vt:lpstr>
      <vt:lpstr>Мы охраняем природу!</vt:lpstr>
      <vt:lpstr>Слайд 8</vt:lpstr>
      <vt:lpstr>Слайд 9</vt:lpstr>
      <vt:lpstr>Любить и охранять природу – значит любить и охранять Родину!</vt:lpstr>
      <vt:lpstr>Молодец!</vt:lpstr>
      <vt:lpstr>Молодец!</vt:lpstr>
      <vt:lpstr>Молодец!</vt:lpstr>
      <vt:lpstr>Подумай ещё!</vt:lpstr>
      <vt:lpstr>Подумай ещё!</vt:lpstr>
      <vt:lpstr>Подумай ещё!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и мы</dc:title>
  <dc:creator>adm</dc:creator>
  <cp:lastModifiedBy>ПК</cp:lastModifiedBy>
  <cp:revision>18</cp:revision>
  <dcterms:created xsi:type="dcterms:W3CDTF">2018-06-12T17:39:55Z</dcterms:created>
  <dcterms:modified xsi:type="dcterms:W3CDTF">2018-06-13T20:11:28Z</dcterms:modified>
</cp:coreProperties>
</file>