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0" r:id="rId1"/>
  </p:sldMasterIdLst>
  <p:notesMasterIdLst>
    <p:notesMasterId r:id="rId29"/>
  </p:notesMasterIdLst>
  <p:sldIdLst>
    <p:sldId id="361" r:id="rId2"/>
    <p:sldId id="483" r:id="rId3"/>
    <p:sldId id="365" r:id="rId4"/>
    <p:sldId id="337" r:id="rId5"/>
    <p:sldId id="381" r:id="rId6"/>
    <p:sldId id="437" r:id="rId7"/>
    <p:sldId id="435" r:id="rId8"/>
    <p:sldId id="438" r:id="rId9"/>
    <p:sldId id="295" r:id="rId10"/>
    <p:sldId id="355" r:id="rId11"/>
    <p:sldId id="292" r:id="rId12"/>
    <p:sldId id="328" r:id="rId13"/>
    <p:sldId id="397" r:id="rId14"/>
    <p:sldId id="398" r:id="rId15"/>
    <p:sldId id="400" r:id="rId16"/>
    <p:sldId id="485" r:id="rId17"/>
    <p:sldId id="357" r:id="rId18"/>
    <p:sldId id="486" r:id="rId19"/>
    <p:sldId id="331" r:id="rId20"/>
    <p:sldId id="487" r:id="rId21"/>
    <p:sldId id="488" r:id="rId22"/>
    <p:sldId id="489" r:id="rId23"/>
    <p:sldId id="358" r:id="rId24"/>
    <p:sldId id="354" r:id="rId25"/>
    <p:sldId id="338" r:id="rId26"/>
    <p:sldId id="481" r:id="rId27"/>
    <p:sldId id="351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3333FF"/>
    <a:srgbClr val="A50021"/>
    <a:srgbClr val="0033CC"/>
    <a:srgbClr val="008000"/>
    <a:srgbClr val="FFFF00"/>
    <a:srgbClr val="CC3399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614" autoAdjust="0"/>
    <p:restoredTop sz="94660"/>
  </p:normalViewPr>
  <p:slideViewPr>
    <p:cSldViewPr>
      <p:cViewPr varScale="1">
        <p:scale>
          <a:sx n="118" d="100"/>
          <a:sy n="118" d="100"/>
        </p:scale>
        <p:origin x="-1422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76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FFF2C5E-9D53-4779-A740-4124A0C0AB1E}" type="datetimeFigureOut">
              <a:rPr lang="ru-RU"/>
              <a:pPr>
                <a:defRPr/>
              </a:pPr>
              <a:t>30.11.2019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E5ED70B6-ECEF-411B-B593-B27E116C3B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A74AE9-EBBB-4800-87D4-9C7C5CAE25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36FB70-4243-45EE-B980-63E6D8FCE1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A23D37-31F2-4A24-AD33-450953D792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E3E79E-45A7-444A-8907-D53712D099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55AD1-87FA-450F-9C0C-7BECE4D51E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2FBA96-0D61-4226-A247-83BFEA5219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F5FF7C-BBF2-4E6A-AF17-89601091F4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5A21B1-79E7-4A90-852E-262F44790A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BBA69-C25C-4F84-B269-D3A2B21B9A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715C2-1F4B-4F07-9D3D-19C30B2F41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0B60A-6D67-461A-A037-74FF264FBE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9E03BAE7-A188-416B-804C-033E1FEA4E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76" r:id="rId1"/>
    <p:sldLayoutId id="2147484677" r:id="rId2"/>
    <p:sldLayoutId id="2147484678" r:id="rId3"/>
    <p:sldLayoutId id="2147484673" r:id="rId4"/>
    <p:sldLayoutId id="2147484679" r:id="rId5"/>
    <p:sldLayoutId id="2147484674" r:id="rId6"/>
    <p:sldLayoutId id="2147484680" r:id="rId7"/>
    <p:sldLayoutId id="2147484681" r:id="rId8"/>
    <p:sldLayoutId id="2147484682" r:id="rId9"/>
    <p:sldLayoutId id="2147484675" r:id="rId10"/>
    <p:sldLayoutId id="214748468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7" Type="http://schemas.openxmlformats.org/officeDocument/2006/relationships/image" Target="../media/image35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gif"/><Relationship Id="rId5" Type="http://schemas.openxmlformats.org/officeDocument/2006/relationships/image" Target="../media/image33.gif"/><Relationship Id="rId4" Type="http://schemas.openxmlformats.org/officeDocument/2006/relationships/image" Target="../media/image32.gi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gif"/><Relationship Id="rId3" Type="http://schemas.openxmlformats.org/officeDocument/2006/relationships/image" Target="../media/image37.png"/><Relationship Id="rId7" Type="http://schemas.openxmlformats.org/officeDocument/2006/relationships/image" Target="../media/image41.gif"/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gif"/><Relationship Id="rId5" Type="http://schemas.openxmlformats.org/officeDocument/2006/relationships/image" Target="../media/image39.gif"/><Relationship Id="rId4" Type="http://schemas.openxmlformats.org/officeDocument/2006/relationships/image" Target="../media/image38.gif"/><Relationship Id="rId9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gif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75976799_raznoe9327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WordArt 5"/>
          <p:cNvSpPr>
            <a:spLocks noChangeArrowheads="1" noChangeShapeType="1" noTextEdit="1"/>
          </p:cNvSpPr>
          <p:nvPr/>
        </p:nvSpPr>
        <p:spPr bwMode="auto">
          <a:xfrm>
            <a:off x="457200" y="838200"/>
            <a:ext cx="7858125" cy="39624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5875">
                  <a:solidFill>
                    <a:srgbClr val="000099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3300"/>
                    </a:gs>
                    <a:gs pos="100000">
                      <a:srgbClr val="FF33CC"/>
                    </a:gs>
                  </a:gsLst>
                  <a:lin ang="5400000" scaled="1"/>
                </a:gradFill>
                <a:effectLst>
                  <a:outerShdw dist="125724" dir="18900000" algn="ctr" rotWithShape="0">
                    <a:srgbClr val="000099"/>
                  </a:outerShdw>
                </a:effectLst>
                <a:latin typeface="Bookman Old Style"/>
              </a:rPr>
              <a:t>До свидания, </a:t>
            </a:r>
          </a:p>
          <a:p>
            <a:pPr algn="ctr"/>
            <a:r>
              <a:rPr lang="ru-RU" sz="3600" kern="10" spc="-360">
                <a:ln w="15875">
                  <a:solidFill>
                    <a:srgbClr val="000099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3300"/>
                    </a:gs>
                    <a:gs pos="100000">
                      <a:srgbClr val="FF33CC"/>
                    </a:gs>
                  </a:gsLst>
                  <a:lin ang="5400000" scaled="1"/>
                </a:gradFill>
                <a:effectLst>
                  <a:outerShdw dist="125724" dir="18900000" algn="ctr" rotWithShape="0">
                    <a:srgbClr val="000099"/>
                  </a:outerShdw>
                </a:effectLst>
                <a:latin typeface="Bookman Old Style"/>
              </a:rPr>
              <a:t>начальная школа!</a:t>
            </a:r>
          </a:p>
        </p:txBody>
      </p:sp>
      <p:sp>
        <p:nvSpPr>
          <p:cNvPr id="10246" name="WordArt 6"/>
          <p:cNvSpPr>
            <a:spLocks noChangeArrowheads="1" noChangeShapeType="1" noTextEdit="1"/>
          </p:cNvSpPr>
          <p:nvPr/>
        </p:nvSpPr>
        <p:spPr bwMode="auto">
          <a:xfrm>
            <a:off x="2971800" y="6019800"/>
            <a:ext cx="32004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270000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Bookman Old Style"/>
              </a:rPr>
              <a:t>2019 год</a:t>
            </a:r>
          </a:p>
        </p:txBody>
      </p:sp>
      <p:pic>
        <p:nvPicPr>
          <p:cNvPr id="6" name="Picture 9" descr="2779445-743493449b6c355a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52400"/>
            <a:ext cx="20574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5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5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 animBg="1"/>
      <p:bldP spid="1024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3" descr="N_SCH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9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88" y="1643063"/>
            <a:ext cx="7472362" cy="38576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i="1" smtClean="0">
                <a:solidFill>
                  <a:srgbClr val="7030A0"/>
                </a:solidFill>
              </a:rPr>
              <a:t>Прощай, начальная школа! </a:t>
            </a:r>
            <a:br>
              <a:rPr lang="ru-RU" sz="6000" i="1" smtClean="0">
                <a:solidFill>
                  <a:srgbClr val="7030A0"/>
                </a:solidFill>
              </a:rPr>
            </a:br>
            <a:r>
              <a:rPr lang="ru-RU" sz="6000" i="1" smtClean="0">
                <a:solidFill>
                  <a:srgbClr val="7030A0"/>
                </a:solidFill>
              </a:rPr>
              <a:t/>
            </a:r>
            <a:br>
              <a:rPr lang="ru-RU" sz="6000" i="1" smtClean="0">
                <a:solidFill>
                  <a:srgbClr val="7030A0"/>
                </a:solidFill>
              </a:rPr>
            </a:br>
            <a:endParaRPr lang="ru-RU" sz="2800" i="1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advTm="653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0485" name="Picture 5" descr="dcd40f5384b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609600"/>
            <a:ext cx="3789363" cy="5181600"/>
          </a:xfrm>
          <a:prstGeom prst="rect">
            <a:avLst/>
          </a:prstGeom>
          <a:noFill/>
          <a:ln w="76200">
            <a:solidFill>
              <a:srgbClr val="336600"/>
            </a:solidFill>
            <a:miter lim="800000"/>
            <a:headEnd/>
            <a:tailEnd/>
          </a:ln>
        </p:spPr>
      </p:pic>
      <p:sp>
        <p:nvSpPr>
          <p:cNvPr id="20486" name="WordArt 6"/>
          <p:cNvSpPr>
            <a:spLocks noChangeArrowheads="1" noChangeShapeType="1" noTextEdit="1"/>
          </p:cNvSpPr>
          <p:nvPr/>
        </p:nvSpPr>
        <p:spPr bwMode="auto">
          <a:xfrm>
            <a:off x="4343400" y="609600"/>
            <a:ext cx="4648200" cy="48006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3366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иностранный</a:t>
            </a:r>
          </a:p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3366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язык</a:t>
            </a:r>
          </a:p>
        </p:txBody>
      </p:sp>
      <p:pic>
        <p:nvPicPr>
          <p:cNvPr id="20487" name="Picture 7" descr="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1696042">
            <a:off x="4800600" y="1447800"/>
            <a:ext cx="990600" cy="990600"/>
          </a:xfrm>
          <a:prstGeom prst="rect">
            <a:avLst/>
          </a:prstGeom>
          <a:noFill/>
          <a:ln w="76200">
            <a:solidFill>
              <a:srgbClr val="336600"/>
            </a:solidFill>
            <a:miter lim="800000"/>
            <a:headEnd/>
            <a:tailEnd/>
          </a:ln>
        </p:spPr>
      </p:pic>
      <p:pic>
        <p:nvPicPr>
          <p:cNvPr id="20488" name="Picture 8" descr="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120361">
            <a:off x="6157913" y="390525"/>
            <a:ext cx="981075" cy="981075"/>
          </a:xfrm>
          <a:prstGeom prst="rect">
            <a:avLst/>
          </a:prstGeom>
          <a:noFill/>
          <a:ln w="76200">
            <a:solidFill>
              <a:srgbClr val="336600"/>
            </a:solidFill>
            <a:miter lim="800000"/>
            <a:headEnd/>
            <a:tailEnd/>
          </a:ln>
        </p:spPr>
      </p:pic>
      <p:pic>
        <p:nvPicPr>
          <p:cNvPr id="20489" name="Picture 9" descr="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924800" y="3886200"/>
            <a:ext cx="914400" cy="914400"/>
          </a:xfrm>
          <a:prstGeom prst="rect">
            <a:avLst/>
          </a:prstGeom>
          <a:noFill/>
          <a:ln w="76200">
            <a:solidFill>
              <a:srgbClr val="336600"/>
            </a:solidFill>
            <a:miter lim="800000"/>
            <a:headEnd/>
            <a:tailEnd/>
          </a:ln>
        </p:spPr>
      </p:pic>
      <p:pic>
        <p:nvPicPr>
          <p:cNvPr id="20490" name="Picture 10" descr="j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-1888164">
            <a:off x="4724400" y="4953000"/>
            <a:ext cx="990600" cy="990600"/>
          </a:xfrm>
          <a:prstGeom prst="rect">
            <a:avLst/>
          </a:prstGeom>
          <a:noFill/>
          <a:ln w="76200">
            <a:solidFill>
              <a:srgbClr val="336600"/>
            </a:solidFill>
            <a:miter lim="800000"/>
            <a:headEnd/>
            <a:tailEnd/>
          </a:ln>
        </p:spPr>
      </p:pic>
      <p:pic>
        <p:nvPicPr>
          <p:cNvPr id="20491" name="Picture 11" descr="s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2090844">
            <a:off x="6600825" y="5118100"/>
            <a:ext cx="990600" cy="990600"/>
          </a:xfrm>
          <a:prstGeom prst="rect">
            <a:avLst/>
          </a:prstGeom>
          <a:noFill/>
          <a:ln w="76200">
            <a:solidFill>
              <a:srgbClr val="3366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296400" cy="6858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1509" name="Picture 5" descr="0_29efb_ff807fe7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3813"/>
            <a:ext cx="9601200" cy="688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0" name="WordArt 6"/>
          <p:cNvSpPr>
            <a:spLocks noChangeArrowheads="1" noChangeShapeType="1" noTextEdit="1"/>
          </p:cNvSpPr>
          <p:nvPr/>
        </p:nvSpPr>
        <p:spPr bwMode="auto">
          <a:xfrm>
            <a:off x="0" y="838200"/>
            <a:ext cx="7848600" cy="5867400"/>
          </a:xfrm>
          <a:prstGeom prst="rect">
            <a:avLst/>
          </a:prstGeom>
        </p:spPr>
        <p:txBody>
          <a:bodyPr wrap="none" fromWordArt="1">
            <a:prstTxWarp prst="textArchDownPour">
              <a:avLst>
                <a:gd name="adj1" fmla="val 0"/>
                <a:gd name="adj2" fmla="val 50000"/>
              </a:avLst>
            </a:prstTxWarp>
          </a:bodyPr>
          <a:lstStyle/>
          <a:p>
            <a:pPr algn="ctr"/>
            <a:r>
              <a:rPr lang="ru-RU" sz="3600" b="1" kern="1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 Е Р Е М Е Н 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3" descr="N_SCH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9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88" y="1643063"/>
            <a:ext cx="7472362" cy="38576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i="1" smtClean="0">
                <a:solidFill>
                  <a:srgbClr val="7030A0"/>
                </a:solidFill>
              </a:rPr>
              <a:t>Прощай, начальная школа! </a:t>
            </a:r>
            <a:br>
              <a:rPr lang="ru-RU" sz="6000" i="1" smtClean="0">
                <a:solidFill>
                  <a:srgbClr val="7030A0"/>
                </a:solidFill>
              </a:rPr>
            </a:br>
            <a:r>
              <a:rPr lang="ru-RU" sz="6000" i="1" smtClean="0">
                <a:solidFill>
                  <a:srgbClr val="7030A0"/>
                </a:solidFill>
              </a:rPr>
              <a:t/>
            </a:r>
            <a:br>
              <a:rPr lang="ru-RU" sz="6000" i="1" smtClean="0">
                <a:solidFill>
                  <a:srgbClr val="7030A0"/>
                </a:solidFill>
              </a:rPr>
            </a:br>
            <a:endParaRPr lang="ru-RU" sz="2800" i="1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advTm="653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3557" name="Picture 6" descr="картинка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2971800"/>
            <a:ext cx="54102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8" name="WordArt 7"/>
          <p:cNvSpPr>
            <a:spLocks noChangeArrowheads="1" noChangeShapeType="1" noTextEdit="1"/>
          </p:cNvSpPr>
          <p:nvPr/>
        </p:nvSpPr>
        <p:spPr bwMode="auto">
          <a:xfrm>
            <a:off x="3581400" y="533400"/>
            <a:ext cx="5334000" cy="1752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математика</a:t>
            </a:r>
          </a:p>
        </p:txBody>
      </p:sp>
      <p:sp>
        <p:nvSpPr>
          <p:cNvPr id="23559" name="Oval 8"/>
          <p:cNvSpPr>
            <a:spLocks noChangeArrowheads="1"/>
          </p:cNvSpPr>
          <p:nvPr/>
        </p:nvSpPr>
        <p:spPr bwMode="auto">
          <a:xfrm>
            <a:off x="7086600" y="5715000"/>
            <a:ext cx="1905000" cy="8382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3560" name="Picture 9" descr="5555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2800" y="2743200"/>
            <a:ext cx="10001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1" name="Picture 10" descr="88888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4572000"/>
            <a:ext cx="97313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2" name="Picture 11" descr="00000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81200" y="5334000"/>
            <a:ext cx="10429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3" name="Picture 12" descr="11111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71600" y="5410200"/>
            <a:ext cx="9874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9" name="Picture 13" descr="H:\DCIM\141___05\IMG_6195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4800" y="685800"/>
            <a:ext cx="2686050" cy="3581400"/>
          </a:xfrm>
          <a:prstGeom prst="rect">
            <a:avLst/>
          </a:prstGeom>
          <a:noFill/>
          <a:ln w="79375">
            <a:solidFill>
              <a:schemeClr val="accent2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228600" y="5029200"/>
            <a:ext cx="8610600" cy="1524000"/>
          </a:xfrm>
          <a:prstGeom prst="rect">
            <a:avLst/>
          </a:prstGeom>
          <a:solidFill>
            <a:srgbClr val="00CCFF"/>
          </a:solidFill>
          <a:ln w="762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4582" name="Picture 6" descr="3837f658317d7f89356f534bdf6488bd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8400" y="5214938"/>
            <a:ext cx="14478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7" descr="an177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5105400"/>
            <a:ext cx="847725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Picture 8" descr="otjimanie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52600" y="5410200"/>
            <a:ext cx="18288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Picture 9" descr="21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00" y="5181600"/>
            <a:ext cx="1096963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6" name="Rectangle 10"/>
          <p:cNvSpPr>
            <a:spLocks noChangeArrowheads="1"/>
          </p:cNvSpPr>
          <p:nvPr/>
        </p:nvSpPr>
        <p:spPr bwMode="auto">
          <a:xfrm>
            <a:off x="228600" y="2743200"/>
            <a:ext cx="1828800" cy="2057400"/>
          </a:xfrm>
          <a:prstGeom prst="rect">
            <a:avLst/>
          </a:prstGeom>
          <a:solidFill>
            <a:srgbClr val="00CCFF"/>
          </a:solidFill>
          <a:ln w="762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587" name="Rectangle 11"/>
          <p:cNvSpPr>
            <a:spLocks noChangeArrowheads="1"/>
          </p:cNvSpPr>
          <p:nvPr/>
        </p:nvSpPr>
        <p:spPr bwMode="auto">
          <a:xfrm>
            <a:off x="6934200" y="2667000"/>
            <a:ext cx="1828800" cy="2133600"/>
          </a:xfrm>
          <a:prstGeom prst="rect">
            <a:avLst/>
          </a:prstGeom>
          <a:solidFill>
            <a:srgbClr val="00CCFF"/>
          </a:solidFill>
          <a:ln w="762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4588" name="Picture 12" descr="708766468478b507ba4bf0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62800" y="2895600"/>
            <a:ext cx="137318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9" name="Picture 13" descr="369176095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4800" y="3276600"/>
            <a:ext cx="17526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0" name="Picture 14" descr="t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429000" y="5257800"/>
            <a:ext cx="1752600" cy="120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91" name="WordArt 15"/>
          <p:cNvSpPr>
            <a:spLocks noChangeArrowheads="1" noChangeShapeType="1" noTextEdit="1"/>
          </p:cNvSpPr>
          <p:nvPr/>
        </p:nvSpPr>
        <p:spPr bwMode="auto">
          <a:xfrm>
            <a:off x="1447800" y="0"/>
            <a:ext cx="6400800" cy="1752600"/>
          </a:xfrm>
          <a:prstGeom prst="rect">
            <a:avLst/>
          </a:prstGeom>
        </p:spPr>
        <p:txBody>
          <a:bodyPr spcFirstLastPara="1" wrap="none" fromWordArt="1">
            <a:prstTxWarp prst="textArchDown">
              <a:avLst>
                <a:gd name="adj" fmla="val 21547960"/>
              </a:avLst>
            </a:prstTxWarp>
          </a:bodyPr>
          <a:lstStyle/>
          <a:p>
            <a:pPr algn="ctr"/>
            <a:r>
              <a:rPr lang="ru-RU" sz="3600" kern="10">
                <a:ln w="3810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физическая</a:t>
            </a:r>
          </a:p>
        </p:txBody>
      </p:sp>
      <p:sp>
        <p:nvSpPr>
          <p:cNvPr id="24592" name="WordArt 16"/>
          <p:cNvSpPr>
            <a:spLocks noChangeArrowheads="1" noChangeShapeType="1" noTextEdit="1"/>
          </p:cNvSpPr>
          <p:nvPr/>
        </p:nvSpPr>
        <p:spPr bwMode="auto">
          <a:xfrm>
            <a:off x="2590800" y="3144838"/>
            <a:ext cx="3886200" cy="1122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3810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культура</a:t>
            </a:r>
          </a:p>
        </p:txBody>
      </p:sp>
      <p:pic>
        <p:nvPicPr>
          <p:cNvPr id="24593" name="Picture 17" descr="BASK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09600" y="5105400"/>
            <a:ext cx="90487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i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C:\Users\GP\Desktop\514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1071546"/>
            <a:ext cx="4357718" cy="55245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259632" y="214290"/>
            <a:ext cx="726275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Акробатический номер</a:t>
            </a:r>
          </a:p>
        </p:txBody>
      </p:sp>
      <p:pic>
        <p:nvPicPr>
          <p:cNvPr id="25605" name="Picture 3" descr="C:\Users\GP\Desktop\12978797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3286125"/>
            <a:ext cx="2800350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4" descr="C:\Users\GP\Desktop\0_74ef8_9bf8a4b3_orig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57875" y="1143000"/>
            <a:ext cx="2663825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Рисунок 3" descr="N_SCH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9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88" y="1643063"/>
            <a:ext cx="7472362" cy="38576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i="1" smtClean="0">
                <a:solidFill>
                  <a:srgbClr val="7030A0"/>
                </a:solidFill>
              </a:rPr>
              <a:t>Прощай, начальная школа! </a:t>
            </a:r>
            <a:br>
              <a:rPr lang="ru-RU" sz="6000" i="1" smtClean="0">
                <a:solidFill>
                  <a:srgbClr val="7030A0"/>
                </a:solidFill>
              </a:rPr>
            </a:br>
            <a:r>
              <a:rPr lang="ru-RU" sz="6000" i="1" smtClean="0">
                <a:solidFill>
                  <a:srgbClr val="7030A0"/>
                </a:solidFill>
              </a:rPr>
              <a:t/>
            </a:r>
            <a:br>
              <a:rPr lang="ru-RU" sz="6000" i="1" smtClean="0">
                <a:solidFill>
                  <a:srgbClr val="7030A0"/>
                </a:solidFill>
              </a:rPr>
            </a:br>
            <a:endParaRPr lang="ru-RU" sz="2800" i="1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advTm="653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i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6" name="Picture 2" descr="C:\Users\GP\Desktop\8235dbd908b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1785926"/>
            <a:ext cx="7643866" cy="48323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7" name="Picture 3" descr="C:\Users\GP\Desktop\8235dbd908b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0"/>
            <a:ext cx="2286016" cy="26065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660942" y="357166"/>
            <a:ext cx="6113790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«Домашнее задание»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8677" name="Picture 5" descr="DSC_36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8790" name="WordArt 6"/>
          <p:cNvSpPr>
            <a:spLocks noChangeArrowheads="1" noChangeShapeType="1" noTextEdit="1"/>
          </p:cNvSpPr>
          <p:nvPr/>
        </p:nvSpPr>
        <p:spPr bwMode="auto">
          <a:xfrm>
            <a:off x="228600" y="762000"/>
            <a:ext cx="8610600" cy="12192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МАМОЧКА МОЯ МИЛАЯ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87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9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i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D:\45218998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219200"/>
            <a:ext cx="8686800" cy="555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Прямоугольник 4"/>
          <p:cNvSpPr>
            <a:spLocks noChangeArrowheads="1"/>
          </p:cNvSpPr>
          <p:nvPr/>
        </p:nvSpPr>
        <p:spPr bwMode="auto">
          <a:xfrm>
            <a:off x="0" y="0"/>
            <a:ext cx="1570038" cy="600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4800" i="1">
              <a:latin typeface="Times New Roman" pitchFamily="18" charset="0"/>
              <a:cs typeface="Times New Roman" pitchFamily="18" charset="0"/>
            </a:endParaRPr>
          </a:p>
          <a:p>
            <a:endParaRPr lang="ru-RU" sz="4800" i="1">
              <a:latin typeface="Times New Roman" pitchFamily="18" charset="0"/>
              <a:cs typeface="Times New Roman" pitchFamily="18" charset="0"/>
            </a:endParaRPr>
          </a:p>
          <a:p>
            <a:endParaRPr lang="ru-RU" sz="4800" i="1">
              <a:latin typeface="Times New Roman" pitchFamily="18" charset="0"/>
              <a:cs typeface="Times New Roman" pitchFamily="18" charset="0"/>
            </a:endParaRPr>
          </a:p>
          <a:p>
            <a:endParaRPr lang="ru-RU" sz="4800" i="1">
              <a:latin typeface="Times New Roman" pitchFamily="18" charset="0"/>
              <a:cs typeface="Times New Roman" pitchFamily="18" charset="0"/>
            </a:endParaRPr>
          </a:p>
          <a:p>
            <a:endParaRPr lang="ru-RU" sz="4800" i="1">
              <a:latin typeface="Times New Roman" pitchFamily="18" charset="0"/>
              <a:cs typeface="Times New Roman" pitchFamily="18" charset="0"/>
            </a:endParaRPr>
          </a:p>
          <a:p>
            <a:endParaRPr lang="ru-RU" sz="4800" i="1">
              <a:latin typeface="Times New Roman" pitchFamily="18" charset="0"/>
              <a:cs typeface="Times New Roman" pitchFamily="18" charset="0"/>
            </a:endParaRPr>
          </a:p>
          <a:p>
            <a:endParaRPr lang="ru-RU" sz="4800" i="1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i="1">
                <a:latin typeface="Times New Roman" pitchFamily="18" charset="0"/>
                <a:cs typeface="Times New Roman" pitchFamily="18" charset="0"/>
              </a:rPr>
              <a:t>        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28599" y="1"/>
            <a:ext cx="8915401" cy="132343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tabLst>
                <a:tab pos="1524000" algn="l"/>
              </a:tabLst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Мы покидаем начальную школу….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i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 descr="D:\oByOEh5EUM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626" y="1000108"/>
            <a:ext cx="8650816" cy="485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0" name="Picture 5" descr="C:\Users\цувапро\Desktop\0_99cfa_953cab81_XL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6825" y="3435350"/>
            <a:ext cx="4159250" cy="327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D:\i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2" descr="C:\Users\цувапро\Desktop\uchitelnica_pervaja_moj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407988"/>
            <a:ext cx="7551738" cy="604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D:\i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0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2" descr="C:\Users\цувапро\Desktop\rozy_mnozhestvo_yarkie_raznye_62862_2560x144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175" y="19050"/>
            <a:ext cx="91471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 descr="C:\Users\цувапро\Desktop\GhK1Sg_1zlM.jpg"/>
          <p:cNvPicPr>
            <a:picLocks noChangeAspect="1" noChangeArrowheads="1"/>
          </p:cNvPicPr>
          <p:nvPr/>
        </p:nvPicPr>
        <p:blipFill>
          <a:blip r:embed="rId4" cstate="email">
            <a:extLst/>
          </a:blip>
          <a:srcRect/>
          <a:stretch>
            <a:fillRect/>
          </a:stretch>
        </p:blipFill>
        <p:spPr bwMode="auto">
          <a:xfrm>
            <a:off x="1547664" y="2081039"/>
            <a:ext cx="5738903" cy="2376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16" descr="изменё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85813" y="285750"/>
            <a:ext cx="7643812" cy="923925"/>
          </a:xfrm>
          <a:prstGeom prst="rect">
            <a:avLst/>
          </a:prstGeom>
          <a:noFill/>
          <a:effectLst>
            <a:outerShdw blurRad="50800" dist="215900" dir="14520000" sx="118000" sy="118000" rotWithShape="0">
              <a:prstClr val="black">
                <a:alpha val="65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solidFill>
                  <a:srgbClr val="0000FF"/>
                </a:solidFill>
                <a:effectLst>
                  <a:outerShdw blurRad="50800" dist="63500" dir="16200000" sx="105000" sy="105000" rotWithShape="0">
                    <a:srgbClr val="FFFF00"/>
                  </a:outerShdw>
                </a:effectLst>
                <a:latin typeface="Comic Sans MS" pitchFamily="66" charset="0"/>
                <a:cs typeface="+mn-cs"/>
              </a:rPr>
              <a:t>Спасибо Вам, учителя!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0063" y="1500188"/>
            <a:ext cx="8286750" cy="41544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solidFill>
                  <a:srgbClr val="0000FF"/>
                </a:solidFill>
                <a:effectLst>
                  <a:glow rad="228600">
                    <a:srgbClr val="FF0000">
                      <a:alpha val="40000"/>
                    </a:srgbClr>
                  </a:glow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  <a:cs typeface="+mn-cs"/>
              </a:rPr>
              <a:t>Спасибо Вам за строгость и тепло,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solidFill>
                  <a:srgbClr val="0000FF"/>
                </a:solidFill>
                <a:effectLst>
                  <a:glow rad="228600">
                    <a:srgbClr val="FF0000">
                      <a:alpha val="40000"/>
                    </a:srgbClr>
                  </a:glow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  <a:cs typeface="+mn-cs"/>
              </a:rPr>
              <a:t>За терпеливость, за науки,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solidFill>
                  <a:srgbClr val="0000FF"/>
                </a:solidFill>
                <a:effectLst>
                  <a:glow rad="228600">
                    <a:srgbClr val="FF0000">
                      <a:alpha val="40000"/>
                    </a:srgbClr>
                  </a:glow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  <a:cs typeface="+mn-cs"/>
              </a:rPr>
              <a:t>За то, что с Вами мы не знали скуки.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solidFill>
                  <a:srgbClr val="0000FF"/>
                </a:solidFill>
                <a:effectLst>
                  <a:glow rad="228600">
                    <a:srgbClr val="FF0000">
                      <a:alpha val="40000"/>
                    </a:srgbClr>
                  </a:glow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  <a:cs typeface="+mn-cs"/>
              </a:rPr>
              <a:t>И обещаем все сейчас,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solidFill>
                  <a:srgbClr val="0000FF"/>
                </a:solidFill>
                <a:effectLst>
                  <a:glow rad="228600">
                    <a:srgbClr val="FF0000">
                      <a:alpha val="40000"/>
                    </a:srgbClr>
                  </a:glow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  <a:cs typeface="+mn-cs"/>
              </a:rPr>
              <a:t>Что долго – долго будем помнить Вас!!!</a:t>
            </a:r>
          </a:p>
        </p:txBody>
      </p:sp>
      <p:pic>
        <p:nvPicPr>
          <p:cNvPr id="32773" name="Picture 22" descr="2b1c2b02763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28600" y="3962400"/>
            <a:ext cx="22098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Рисунок 3" descr="N_SCH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9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88" y="1643063"/>
            <a:ext cx="7472362" cy="38576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i="1" smtClean="0">
                <a:solidFill>
                  <a:srgbClr val="7030A0"/>
                </a:solidFill>
              </a:rPr>
              <a:t>Прощай, начальная школа! </a:t>
            </a:r>
            <a:br>
              <a:rPr lang="ru-RU" sz="6000" i="1" smtClean="0">
                <a:solidFill>
                  <a:srgbClr val="7030A0"/>
                </a:solidFill>
              </a:rPr>
            </a:br>
            <a:r>
              <a:rPr lang="ru-RU" sz="6000" i="1" smtClean="0">
                <a:solidFill>
                  <a:srgbClr val="7030A0"/>
                </a:solidFill>
              </a:rPr>
              <a:t/>
            </a:r>
            <a:br>
              <a:rPr lang="ru-RU" sz="6000" i="1" smtClean="0">
                <a:solidFill>
                  <a:srgbClr val="7030A0"/>
                </a:solidFill>
              </a:rPr>
            </a:br>
            <a:endParaRPr lang="ru-RU" sz="2800" i="1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advTm="653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mtClean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33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0" y="152400"/>
            <a:ext cx="91440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>
                <a:solidFill>
                  <a:schemeClr val="accent2"/>
                </a:solidFill>
              </a:rPr>
              <a:t>НАШИ ПРАЗДНИКИ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mtClean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0033CC"/>
              </a:solidFill>
            </a:endParaRPr>
          </a:p>
        </p:txBody>
      </p:sp>
      <p:sp>
        <p:nvSpPr>
          <p:cNvPr id="35845" name="Text Box 7"/>
          <p:cNvSpPr txBox="1">
            <a:spLocks noChangeArrowheads="1"/>
          </p:cNvSpPr>
          <p:nvPr/>
        </p:nvSpPr>
        <p:spPr bwMode="auto">
          <a:xfrm>
            <a:off x="0" y="0"/>
            <a:ext cx="9144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>
                <a:solidFill>
                  <a:srgbClr val="A50021"/>
                </a:solidFill>
              </a:rPr>
              <a:t>НАШИ ДОБРЫЕ ДЕЛА</a:t>
            </a:r>
          </a:p>
        </p:txBody>
      </p:sp>
      <p:pic>
        <p:nvPicPr>
          <p:cNvPr id="35847" name="Picture 26" descr="0_cccc_c53fcaf5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29600" y="304800"/>
            <a:ext cx="67627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8" name="Picture 26" descr="0_cccc_c53fcaf5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67627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6" descr="Рисунок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Рисунок 12" descr="OBJ005.WM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3571875"/>
            <a:ext cx="2524125" cy="281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WordArt 5"/>
          <p:cNvSpPr>
            <a:spLocks noChangeArrowheads="1" noChangeShapeType="1" noTextEdit="1"/>
          </p:cNvSpPr>
          <p:nvPr/>
        </p:nvSpPr>
        <p:spPr bwMode="auto">
          <a:xfrm>
            <a:off x="785813" y="642938"/>
            <a:ext cx="7786687" cy="2643187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Top"/>
              <a:lightRig rig="legacyHarsh3" dir="r"/>
            </a:scene3d>
            <a:sp3d extrusionH="887400" prstMaterial="legacyMatte">
              <a:extrusionClr>
                <a:srgbClr val="FFFF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Прощай , </a:t>
            </a:r>
          </a:p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начальная школа!</a:t>
            </a:r>
          </a:p>
        </p:txBody>
      </p:sp>
      <p:sp>
        <p:nvSpPr>
          <p:cNvPr id="1032" name="WordArt 8"/>
          <p:cNvSpPr>
            <a:spLocks noChangeArrowheads="1" noChangeShapeType="1" noTextEdit="1"/>
          </p:cNvSpPr>
          <p:nvPr/>
        </p:nvSpPr>
        <p:spPr bwMode="auto">
          <a:xfrm>
            <a:off x="2857500" y="3000375"/>
            <a:ext cx="5715000" cy="3429000"/>
          </a:xfrm>
          <a:prstGeom prst="rect">
            <a:avLst/>
          </a:prstGeom>
        </p:spPr>
        <p:txBody>
          <a:bodyPr wrap="none" fromWordArt="1">
            <a:prstTxWarp prst="textFadeLeft">
              <a:avLst>
                <a:gd name="adj" fmla="val 33333"/>
              </a:avLst>
            </a:prstTxWarp>
            <a:scene3d>
              <a:camera prst="legacyPerspectiveBottom"/>
              <a:lightRig rig="legacyHarsh3" dir="l"/>
            </a:scene3d>
            <a:sp3d extrusionH="887400" prstMaterial="legacyMatte">
              <a:extrusionClr>
                <a:srgbClr val="0070C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00B0F0"/>
                    </a:gs>
                    <a:gs pos="100000">
                      <a:srgbClr val="00FF00"/>
                    </a:gs>
                  </a:gsLst>
                  <a:path path="rect">
                    <a:fillToRect r="100000" b="100000"/>
                  </a:path>
                </a:gradFill>
                <a:latin typeface="Impact"/>
              </a:rPr>
              <a:t>Здравствуй ,</a:t>
            </a:r>
          </a:p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00B0F0"/>
                    </a:gs>
                    <a:gs pos="100000">
                      <a:srgbClr val="00FF00"/>
                    </a:gs>
                  </a:gsLst>
                  <a:path path="rect">
                    <a:fillToRect r="100000" b="100000"/>
                  </a:path>
                </a:gradFill>
                <a:latin typeface="Impact"/>
              </a:rPr>
              <a:t> 5 класс!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0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0" animBg="1"/>
      <p:bldP spid="103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75976799_raznoe9327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WordArt 5"/>
          <p:cNvSpPr>
            <a:spLocks noChangeArrowheads="1" noChangeShapeType="1" noTextEdit="1"/>
          </p:cNvSpPr>
          <p:nvPr/>
        </p:nvSpPr>
        <p:spPr bwMode="auto">
          <a:xfrm>
            <a:off x="457200" y="838200"/>
            <a:ext cx="7858125" cy="39624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5875">
                  <a:solidFill>
                    <a:srgbClr val="000099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3300"/>
                    </a:gs>
                    <a:gs pos="100000">
                      <a:srgbClr val="FF33CC"/>
                    </a:gs>
                  </a:gsLst>
                  <a:lin ang="5400000" scaled="1"/>
                </a:gradFill>
                <a:effectLst>
                  <a:outerShdw dist="125724" dir="18900000" algn="ctr" rotWithShape="0">
                    <a:srgbClr val="000099"/>
                  </a:outerShdw>
                </a:effectLst>
                <a:latin typeface="Bookman Old Style"/>
              </a:rPr>
              <a:t>До свидания, </a:t>
            </a:r>
          </a:p>
          <a:p>
            <a:pPr algn="ctr"/>
            <a:r>
              <a:rPr lang="ru-RU" sz="3600" kern="10" spc="-360">
                <a:ln w="15875">
                  <a:solidFill>
                    <a:srgbClr val="000099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3300"/>
                    </a:gs>
                    <a:gs pos="100000">
                      <a:srgbClr val="FF33CC"/>
                    </a:gs>
                  </a:gsLst>
                  <a:lin ang="5400000" scaled="1"/>
                </a:gradFill>
                <a:effectLst>
                  <a:outerShdw dist="125724" dir="18900000" algn="ctr" rotWithShape="0">
                    <a:srgbClr val="000099"/>
                  </a:outerShdw>
                </a:effectLst>
                <a:latin typeface="Bookman Old Style"/>
              </a:rPr>
              <a:t>начальная школа!</a:t>
            </a:r>
          </a:p>
        </p:txBody>
      </p:sp>
      <p:sp>
        <p:nvSpPr>
          <p:cNvPr id="12292" name="WordArt 6"/>
          <p:cNvSpPr>
            <a:spLocks noChangeArrowheads="1" noChangeShapeType="1" noTextEdit="1"/>
          </p:cNvSpPr>
          <p:nvPr/>
        </p:nvSpPr>
        <p:spPr bwMode="auto">
          <a:xfrm>
            <a:off x="2971800" y="6019800"/>
            <a:ext cx="32004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270000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Bookman Old Style"/>
              </a:rPr>
              <a:t>2019 год</a:t>
            </a:r>
          </a:p>
        </p:txBody>
      </p:sp>
      <p:pic>
        <p:nvPicPr>
          <p:cNvPr id="12294" name="Picture 3" descr="D:\МАМА\Для презентаций\Анимашки\Vlinder2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6400" y="762000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2" descr="D:\МАМА\Для презентаций\Анимашки\Vlinder2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1465104">
            <a:off x="7392988" y="1588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4" descr="D:\МАМА\Для презентаций\Анимашки\Vlinder2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1788476">
            <a:off x="8191500" y="304800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WordArt 3"/>
          <p:cNvSpPr>
            <a:spLocks noChangeArrowheads="1" noChangeShapeType="1" noTextEdit="1"/>
          </p:cNvSpPr>
          <p:nvPr/>
        </p:nvSpPr>
        <p:spPr bwMode="auto">
          <a:xfrm>
            <a:off x="381000" y="0"/>
            <a:ext cx="8305800" cy="15240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574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FF0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53882" dir="2700000" algn="ctr" rotWithShape="0">
                    <a:srgbClr val="00B0F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Здравствуй, школа!</a:t>
            </a:r>
          </a:p>
        </p:txBody>
      </p:sp>
      <p:sp>
        <p:nvSpPr>
          <p:cNvPr id="3076" name="WordArt 4"/>
          <p:cNvSpPr>
            <a:spLocks noChangeArrowheads="1" noChangeShapeType="1" noTextEdit="1"/>
          </p:cNvSpPr>
          <p:nvPr/>
        </p:nvSpPr>
        <p:spPr bwMode="auto">
          <a:xfrm>
            <a:off x="914400" y="1371600"/>
            <a:ext cx="7015163" cy="23622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1898"/>
                <a:gd name="adj2" fmla="val -1787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1 сентября</a:t>
            </a:r>
          </a:p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2015  года</a:t>
            </a:r>
          </a:p>
        </p:txBody>
      </p:sp>
      <p:pic>
        <p:nvPicPr>
          <p:cNvPr id="13317" name="Picture 6" descr="D:\МАМА\Для презентаций\Анимашки\image_76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2600" y="3360738"/>
            <a:ext cx="5410200" cy="349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7" descr="D:\МАМА\Для презентаций\Анимашки\1398675296_bing1b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731008">
            <a:off x="7113588" y="1668463"/>
            <a:ext cx="2371725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07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0988" y="666750"/>
            <a:ext cx="4291012" cy="63976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600" cy="63976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/>
          </a:p>
        </p:txBody>
      </p:sp>
      <p:sp>
        <p:nvSpPr>
          <p:cNvPr id="14341" name="Содержимое 4"/>
          <p:cNvSpPr>
            <a:spLocks noGrp="1"/>
          </p:cNvSpPr>
          <p:nvPr>
            <p:ph sz="quarter" idx="2"/>
          </p:nvPr>
        </p:nvSpPr>
        <p:spPr>
          <a:xfrm>
            <a:off x="280988" y="1316038"/>
            <a:ext cx="4291012" cy="3941762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8195" name="Picture 3" descr="D:\Фото\Работа в школе\1 класс\1 класс Мы учимся\IMG_074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>
          <a:xfrm>
            <a:off x="4953000" y="3276600"/>
            <a:ext cx="3984625" cy="3290888"/>
          </a:xfrm>
          <a:ln w="57150">
            <a:solidFill>
              <a:srgbClr val="3333FF"/>
            </a:solidFill>
          </a:ln>
        </p:spPr>
      </p:pic>
      <p:pic>
        <p:nvPicPr>
          <p:cNvPr id="8194" name="Picture 2" descr="D:\Фото\Работа в школе\1 класс\1 класс Мы учимся\IMG_07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343400" cy="2895600"/>
          </a:xfrm>
          <a:prstGeom prst="rect">
            <a:avLst/>
          </a:prstGeom>
          <a:noFill/>
          <a:ln w="57150">
            <a:solidFill>
              <a:srgbClr val="3333FF"/>
            </a:solidFill>
            <a:miter lim="800000"/>
            <a:headEnd/>
            <a:tailEnd/>
          </a:ln>
        </p:spPr>
      </p:pic>
      <p:pic>
        <p:nvPicPr>
          <p:cNvPr id="8196" name="Picture 4" descr="D:\Фото\Работа в школе\1 класс\Наши экскурсии\SUC5199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05400" y="0"/>
            <a:ext cx="4038600" cy="2895600"/>
          </a:xfrm>
          <a:prstGeom prst="rect">
            <a:avLst/>
          </a:prstGeom>
          <a:noFill/>
          <a:ln w="57150">
            <a:solidFill>
              <a:srgbClr val="3333FF"/>
            </a:solidFill>
            <a:miter lim="800000"/>
            <a:headEnd/>
            <a:tailEnd/>
          </a:ln>
        </p:spPr>
      </p:pic>
      <p:pic>
        <p:nvPicPr>
          <p:cNvPr id="8197" name="Picture 5" descr="D:\Фото\Работа в школе\1 класс\Неделя начальной школы\IMG_063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505200"/>
            <a:ext cx="4495800" cy="3352800"/>
          </a:xfrm>
          <a:prstGeom prst="rect">
            <a:avLst/>
          </a:prstGeom>
          <a:noFill/>
          <a:ln w="57150">
            <a:solidFill>
              <a:srgbClr val="3333FF"/>
            </a:solidFill>
            <a:miter lim="800000"/>
            <a:headEnd/>
            <a:tailEnd/>
          </a:ln>
        </p:spPr>
      </p:pic>
      <p:pic>
        <p:nvPicPr>
          <p:cNvPr id="8198" name="Picture 6" descr="D:\МАМА\Для презентаций\Анимашки\world_girls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352800" y="2057400"/>
            <a:ext cx="2743200" cy="2590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347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4" name="Picture 2" descr="C:\Users\цувапро\Desktop\imageLVWXV8DY.jpg"/>
          <p:cNvPicPr>
            <a:picLocks noChangeAspect="1" noChangeArrowheads="1"/>
          </p:cNvPicPr>
          <p:nvPr/>
        </p:nvPicPr>
        <p:blipFill>
          <a:blip r:embed="rId7" cstate="print">
            <a:extLst/>
          </a:blip>
          <a:srcRect/>
          <a:stretch>
            <a:fillRect/>
          </a:stretch>
        </p:blipFill>
        <p:spPr bwMode="auto">
          <a:xfrm>
            <a:off x="838200" y="990600"/>
            <a:ext cx="7086600" cy="4800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3" descr="N_SCH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9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88" y="1643063"/>
            <a:ext cx="7472362" cy="38576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i="1" smtClean="0">
                <a:solidFill>
                  <a:srgbClr val="7030A0"/>
                </a:solidFill>
              </a:rPr>
              <a:t>Прощай, начальная школа! </a:t>
            </a:r>
            <a:br>
              <a:rPr lang="ru-RU" sz="6000" i="1" smtClean="0">
                <a:solidFill>
                  <a:srgbClr val="7030A0"/>
                </a:solidFill>
              </a:rPr>
            </a:br>
            <a:r>
              <a:rPr lang="ru-RU" sz="6000" i="1" smtClean="0">
                <a:solidFill>
                  <a:srgbClr val="7030A0"/>
                </a:solidFill>
              </a:rPr>
              <a:t/>
            </a:r>
            <a:br>
              <a:rPr lang="ru-RU" sz="6000" i="1" smtClean="0">
                <a:solidFill>
                  <a:srgbClr val="7030A0"/>
                </a:solidFill>
              </a:rPr>
            </a:br>
            <a:endParaRPr lang="ru-RU" sz="2800" i="1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advTm="653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33CCFF"/>
          </a:solidFill>
          <a:ln w="9525">
            <a:solidFill>
              <a:srgbClr val="0033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6389" name="Picture 5" descr="teach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828800"/>
            <a:ext cx="5105400" cy="4732338"/>
          </a:xfrm>
          <a:prstGeom prst="rect">
            <a:avLst/>
          </a:prstGeom>
          <a:noFill/>
          <a:ln w="76200">
            <a:solidFill>
              <a:srgbClr val="0033CC"/>
            </a:solidFill>
            <a:miter lim="800000"/>
            <a:headEnd/>
            <a:tailEnd/>
          </a:ln>
        </p:spPr>
      </p:pic>
      <p:sp>
        <p:nvSpPr>
          <p:cNvPr id="16390" name="WordArt 6"/>
          <p:cNvSpPr>
            <a:spLocks noChangeArrowheads="1" noChangeShapeType="1" noTextEdit="1"/>
          </p:cNvSpPr>
          <p:nvPr/>
        </p:nvSpPr>
        <p:spPr bwMode="auto">
          <a:xfrm rot="5400000">
            <a:off x="5029200" y="3505200"/>
            <a:ext cx="4953000" cy="114300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33CC"/>
                </a:solidFill>
                <a:latin typeface="Arial"/>
                <a:cs typeface="Arial"/>
              </a:rPr>
              <a:t>учителя</a:t>
            </a:r>
          </a:p>
        </p:txBody>
      </p:sp>
      <p:sp>
        <p:nvSpPr>
          <p:cNvPr id="16391" name="WordArt 7"/>
          <p:cNvSpPr>
            <a:spLocks noChangeArrowheads="1" noChangeShapeType="1" noTextEdit="1"/>
          </p:cNvSpPr>
          <p:nvPr/>
        </p:nvSpPr>
        <p:spPr bwMode="auto">
          <a:xfrm>
            <a:off x="1371600" y="609600"/>
            <a:ext cx="42672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33CC"/>
                </a:solidFill>
                <a:latin typeface="Arial"/>
                <a:cs typeface="Arial"/>
              </a:rPr>
              <a:t>наши</a:t>
            </a:r>
          </a:p>
        </p:txBody>
      </p:sp>
      <p:pic>
        <p:nvPicPr>
          <p:cNvPr id="16392" name="Picture 8" descr="books_pap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0800" y="228600"/>
            <a:ext cx="1981200" cy="122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3" descr="N_SCH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9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88" y="1643063"/>
            <a:ext cx="7472362" cy="38576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i="1" smtClean="0">
                <a:solidFill>
                  <a:srgbClr val="7030A0"/>
                </a:solidFill>
              </a:rPr>
              <a:t>Прощай, начальная школа! </a:t>
            </a:r>
            <a:br>
              <a:rPr lang="ru-RU" sz="6000" i="1" smtClean="0">
                <a:solidFill>
                  <a:srgbClr val="7030A0"/>
                </a:solidFill>
              </a:rPr>
            </a:br>
            <a:r>
              <a:rPr lang="ru-RU" sz="6000" i="1" smtClean="0">
                <a:solidFill>
                  <a:srgbClr val="7030A0"/>
                </a:solidFill>
              </a:rPr>
              <a:t/>
            </a:r>
            <a:br>
              <a:rPr lang="ru-RU" sz="6000" i="1" smtClean="0">
                <a:solidFill>
                  <a:srgbClr val="7030A0"/>
                </a:solidFill>
              </a:rPr>
            </a:br>
            <a:endParaRPr lang="ru-RU" sz="2800" i="1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advTm="653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8437" name="Picture 6" descr="pa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6200" y="2227263"/>
            <a:ext cx="5038725" cy="463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Text Box 7"/>
          <p:cNvSpPr txBox="1">
            <a:spLocks noChangeArrowheads="1"/>
          </p:cNvSpPr>
          <p:nvPr/>
        </p:nvSpPr>
        <p:spPr bwMode="auto">
          <a:xfrm>
            <a:off x="4114800" y="2743200"/>
            <a:ext cx="4038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 i="1">
                <a:latin typeface="HeinrichScript" pitchFamily="2" charset="0"/>
              </a:rPr>
              <a:t>Мама мыла раму</a:t>
            </a:r>
          </a:p>
        </p:txBody>
      </p:sp>
      <p:sp>
        <p:nvSpPr>
          <p:cNvPr id="18439" name="WordArt 8"/>
          <p:cNvSpPr>
            <a:spLocks noChangeArrowheads="1" noChangeShapeType="1" noTextEdit="1"/>
          </p:cNvSpPr>
          <p:nvPr/>
        </p:nvSpPr>
        <p:spPr bwMode="auto">
          <a:xfrm>
            <a:off x="762000" y="228600"/>
            <a:ext cx="7315200" cy="1447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A5002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русский язык</a:t>
            </a:r>
          </a:p>
        </p:txBody>
      </p:sp>
      <p:pic>
        <p:nvPicPr>
          <p:cNvPr id="18440" name="Picture 9" descr="H:\DCIM\141___05\IMG_619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2286000"/>
            <a:ext cx="2565400" cy="3419475"/>
          </a:xfrm>
          <a:prstGeom prst="rect">
            <a:avLst/>
          </a:prstGeom>
          <a:noFill/>
          <a:ln w="857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18441" name="Picture 10" descr="10220841_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14800" y="4648200"/>
            <a:ext cx="2286000" cy="1708150"/>
          </a:xfrm>
          <a:prstGeom prst="rect">
            <a:avLst/>
          </a:prstGeom>
          <a:noFill/>
          <a:ln w="76200">
            <a:solidFill>
              <a:srgbClr val="99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3290</TotalTime>
  <Words>148</Words>
  <Application>Microsoft Office PowerPoint</Application>
  <PresentationFormat>Экран (4:3)</PresentationFormat>
  <Paragraphs>49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Трек</vt:lpstr>
      <vt:lpstr>Слайд 1</vt:lpstr>
      <vt:lpstr>Слайд 2</vt:lpstr>
      <vt:lpstr>Слайд 3</vt:lpstr>
      <vt:lpstr>Слайд 4</vt:lpstr>
      <vt:lpstr>Слайд 5</vt:lpstr>
      <vt:lpstr>Прощай, начальная школа!   </vt:lpstr>
      <vt:lpstr>Слайд 7</vt:lpstr>
      <vt:lpstr>Прощай, начальная школа!   </vt:lpstr>
      <vt:lpstr>Слайд 9</vt:lpstr>
      <vt:lpstr>Прощай, начальная школа!   </vt:lpstr>
      <vt:lpstr>Слайд 11</vt:lpstr>
      <vt:lpstr>Слайд 12</vt:lpstr>
      <vt:lpstr>Прощай, начальная школа!   </vt:lpstr>
      <vt:lpstr>Слайд 14</vt:lpstr>
      <vt:lpstr>Слайд 15</vt:lpstr>
      <vt:lpstr>Слайд 16</vt:lpstr>
      <vt:lpstr>Прощай, начальная школа!   </vt:lpstr>
      <vt:lpstr>Слайд 18</vt:lpstr>
      <vt:lpstr>Слайд 19</vt:lpstr>
      <vt:lpstr>Слайд 20</vt:lpstr>
      <vt:lpstr>Слайд 21</vt:lpstr>
      <vt:lpstr>Слайд 22</vt:lpstr>
      <vt:lpstr>Слайд 23</vt:lpstr>
      <vt:lpstr>Прощай, начальная школа!   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Worker</dc:creator>
  <cp:lastModifiedBy>Рафик</cp:lastModifiedBy>
  <cp:revision>213</cp:revision>
  <cp:lastPrinted>1601-01-01T00:00:00Z</cp:lastPrinted>
  <dcterms:created xsi:type="dcterms:W3CDTF">1601-01-01T00:00:00Z</dcterms:created>
  <dcterms:modified xsi:type="dcterms:W3CDTF">2019-11-30T06:34:39Z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