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58" r:id="rId4"/>
    <p:sldId id="260" r:id="rId5"/>
    <p:sldId id="268" r:id="rId6"/>
    <p:sldId id="262" r:id="rId7"/>
    <p:sldId id="263" r:id="rId8"/>
    <p:sldId id="261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21" autoAdjust="0"/>
    <p:restoredTop sz="93818" autoAdjust="0"/>
  </p:normalViewPr>
  <p:slideViewPr>
    <p:cSldViewPr snapToGrid="0">
      <p:cViewPr varScale="1">
        <p:scale>
          <a:sx n="69" d="100"/>
          <a:sy n="69" d="100"/>
        </p:scale>
        <p:origin x="46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218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72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271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797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596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13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986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149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72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534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231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59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48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019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95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10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63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2830E0-D65B-442C-838F-A9EA6F0E6A9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4977558-11AA-46E5-AB23-16EC1152B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182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Распределительный диктант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7" y="3574469"/>
            <a:ext cx="6815669" cy="1320802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НН и Н в суффиксах имен прилагательных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10945" y="5735781"/>
            <a:ext cx="3920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класс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7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09" y="430767"/>
            <a:ext cx="11486016" cy="64272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11513" y="1070068"/>
            <a:ext cx="50693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pc="300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1. Повторение</a:t>
            </a:r>
            <a:endParaRPr lang="ru-RU" sz="4000" spc="300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11578" y="1682388"/>
            <a:ext cx="4058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pc="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2. Инструкция</a:t>
            </a:r>
            <a:endParaRPr lang="ru-RU" sz="4000" spc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1578" y="2390274"/>
            <a:ext cx="3705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pc="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3. Диктант</a:t>
            </a:r>
            <a:endParaRPr lang="ru-RU" sz="4000" spc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1513" y="3007447"/>
            <a:ext cx="4636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pc="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4. Проверь себя</a:t>
            </a:r>
            <a:endParaRPr lang="ru-RU" sz="4000" spc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1513" y="3718714"/>
            <a:ext cx="4620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pc="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5. Что ставить?</a:t>
            </a:r>
            <a:endParaRPr lang="ru-RU" sz="4000" spc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1578" y="4335887"/>
            <a:ext cx="482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pc="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6. Для учителя</a:t>
            </a:r>
            <a:endParaRPr lang="ru-RU" sz="4000" spc="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18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99" y="4490112"/>
            <a:ext cx="1519570" cy="14957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3204" y="744838"/>
            <a:ext cx="3193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46004" y="-119858"/>
            <a:ext cx="262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Вернуться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202" y="730547"/>
            <a:ext cx="7196395" cy="539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8144" y="546603"/>
            <a:ext cx="103354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сделать: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колонку выписать имена прилагательные с суффиксом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-н-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 вторую колонку выписать имена прилагательные с суффиксом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забудьте выделить суффикс!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04307" y="3040979"/>
            <a:ext cx="5223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487225"/>
              </p:ext>
            </p:extLst>
          </p:nvPr>
        </p:nvGraphicFramePr>
        <p:xfrm>
          <a:off x="1947424" y="3677260"/>
          <a:ext cx="812800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4386113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654970741"/>
                    </a:ext>
                  </a:extLst>
                </a:gridCol>
              </a:tblGrid>
              <a:tr h="57808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-н-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3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нн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5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песчаный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телефонный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763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шерстяной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экскурсионный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676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лебединый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лиственный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06552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336822" y="-128619"/>
            <a:ext cx="262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Вернуться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865" y="4841471"/>
            <a:ext cx="286537" cy="18977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3596" y="4299190"/>
            <a:ext cx="286537" cy="18977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2257" y="5415065"/>
            <a:ext cx="292509" cy="23212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2251" y="4848981"/>
            <a:ext cx="469612" cy="234805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8039" y="5436632"/>
            <a:ext cx="499433" cy="18899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6024" y="4336026"/>
            <a:ext cx="242066" cy="11610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60310" y="3564199"/>
            <a:ext cx="9062114" cy="2563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8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115" y="2961321"/>
            <a:ext cx="3121152" cy="23225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92968" y="705852"/>
            <a:ext cx="80852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внимательны!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663" y="3390879"/>
            <a:ext cx="3656513" cy="24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068896" y="705852"/>
            <a:ext cx="262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Вернуться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07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797598"/>
              </p:ext>
            </p:extLst>
          </p:nvPr>
        </p:nvGraphicFramePr>
        <p:xfrm>
          <a:off x="1893454" y="1676399"/>
          <a:ext cx="81280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7855">
                  <a:extLst>
                    <a:ext uri="{9D8B030D-6E8A-4147-A177-3AD203B41FA5}">
                      <a16:colId xmlns:a16="http://schemas.microsoft.com/office/drawing/2014/main" val="1363551128"/>
                    </a:ext>
                  </a:extLst>
                </a:gridCol>
                <a:gridCol w="4050145">
                  <a:extLst>
                    <a:ext uri="{9D8B030D-6E8A-4147-A177-3AD203B41FA5}">
                      <a16:colId xmlns:a16="http://schemas.microsoft.com/office/drawing/2014/main" val="2245900311"/>
                    </a:ext>
                  </a:extLst>
                </a:gridCol>
              </a:tblGrid>
              <a:tr h="733522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-н-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нн</a:t>
                      </a: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189414"/>
                  </a:ext>
                </a:extLst>
              </a:tr>
              <a:tr h="748472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дровяной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соломенный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508578"/>
                  </a:ext>
                </a:extLst>
              </a:tr>
              <a:tr h="734379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юный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конный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226006"/>
                  </a:ext>
                </a:extLst>
              </a:tr>
              <a:tr h="734379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соколиный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картинный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488091"/>
                  </a:ext>
                </a:extLst>
              </a:tr>
              <a:tr h="734379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ржаной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безветренный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320162"/>
                  </a:ext>
                </a:extLst>
              </a:tr>
              <a:tr h="734379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осиный (улей)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деревянный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92007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12619" y="540327"/>
            <a:ext cx="11028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93485" y="540327"/>
            <a:ext cx="262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Вернуться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4565" y="2442410"/>
            <a:ext cx="662235" cy="287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0550" y="4664706"/>
            <a:ext cx="664522" cy="2865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2069" y="5456552"/>
            <a:ext cx="664522" cy="2865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3445" y="3178037"/>
            <a:ext cx="257105" cy="3790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4330" y="3872418"/>
            <a:ext cx="262151" cy="3840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4328" y="2459811"/>
            <a:ext cx="536138" cy="2521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6150" y="3962399"/>
            <a:ext cx="536494" cy="2499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9859" y="5493131"/>
            <a:ext cx="536494" cy="24995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9757" y="4748051"/>
            <a:ext cx="536494" cy="24995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787856" y="1393528"/>
            <a:ext cx="8479795" cy="48571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751" y="875330"/>
            <a:ext cx="3121152" cy="23225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48691" y="653658"/>
            <a:ext cx="8132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 работу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5344" y="2036618"/>
            <a:ext cx="8922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ошибок – «5»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1-2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– «4»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3-4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– «3»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ошибок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более –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«2»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17127" y="5452938"/>
            <a:ext cx="262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Вернуться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98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1" y="1704108"/>
            <a:ext cx="4017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Соломе..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1" y="2613584"/>
            <a:ext cx="4059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55129" y="1690254"/>
            <a:ext cx="2244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о..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99565" y="1704108"/>
            <a:ext cx="3505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ровя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..ой,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2509" y="2613584"/>
            <a:ext cx="3671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ю..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9964" y="2613584"/>
            <a:ext cx="41979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безветре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2892" y="3536914"/>
            <a:ext cx="3713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околи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5802" y="3523060"/>
            <a:ext cx="3588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еревя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42564" y="3523060"/>
            <a:ext cx="3297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ржа..ой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2892" y="4446390"/>
            <a:ext cx="3075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си..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09527" y="526473"/>
            <a:ext cx="262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Вернуться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85455" y="706582"/>
            <a:ext cx="7509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учителя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85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479675" y="720004"/>
            <a:ext cx="7578725" cy="735012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Распределительный диктант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667648" y="1455016"/>
            <a:ext cx="6815137" cy="1320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НН и Н в суффиксах имен прилагательных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69037" y="3308920"/>
            <a:ext cx="48075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Зуева Дарья Александровна, студентка группы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РЛа-16-1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факультета филологии НФИ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КемГУ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054" y="3116836"/>
            <a:ext cx="2970213" cy="293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1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Другая 1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FFFFFF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304</TotalTime>
  <Words>172</Words>
  <Application>Microsoft Office PowerPoint</Application>
  <PresentationFormat>Широкоэкранный</PresentationFormat>
  <Paragraphs>60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Garamond</vt:lpstr>
      <vt:lpstr>Times New Roman</vt:lpstr>
      <vt:lpstr>Натуральные материалы</vt:lpstr>
      <vt:lpstr>Распределительный диктант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Распределительный диктант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28</cp:revision>
  <dcterms:created xsi:type="dcterms:W3CDTF">2019-10-24T04:33:12Z</dcterms:created>
  <dcterms:modified xsi:type="dcterms:W3CDTF">2019-11-29T11:17:58Z</dcterms:modified>
</cp:coreProperties>
</file>