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6" r:id="rId17"/>
    <p:sldId id="275" r:id="rId18"/>
    <p:sldId id="274" r:id="rId19"/>
    <p:sldId id="273" r:id="rId20"/>
    <p:sldId id="27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D5D38-2B70-4D43-99F5-DC876D280B96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79DFE-CD64-443C-8F9C-EEA5BCA39B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D5D38-2B70-4D43-99F5-DC876D280B96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79DFE-CD64-443C-8F9C-EEA5BCA39B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D5D38-2B70-4D43-99F5-DC876D280B96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79DFE-CD64-443C-8F9C-EEA5BCA39B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D5D38-2B70-4D43-99F5-DC876D280B96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79DFE-CD64-443C-8F9C-EEA5BCA39B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D5D38-2B70-4D43-99F5-DC876D280B96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79DFE-CD64-443C-8F9C-EEA5BCA39B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D5D38-2B70-4D43-99F5-DC876D280B96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79DFE-CD64-443C-8F9C-EEA5BCA39B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D5D38-2B70-4D43-99F5-DC876D280B96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79DFE-CD64-443C-8F9C-EEA5BCA39B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D5D38-2B70-4D43-99F5-DC876D280B96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79DFE-CD64-443C-8F9C-EEA5BCA39B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D5D38-2B70-4D43-99F5-DC876D280B96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79DFE-CD64-443C-8F9C-EEA5BCA39B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D5D38-2B70-4D43-99F5-DC876D280B96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79DFE-CD64-443C-8F9C-EEA5BCA39B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D5D38-2B70-4D43-99F5-DC876D280B96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79DFE-CD64-443C-8F9C-EEA5BCA39B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8D5D38-2B70-4D43-99F5-DC876D280B96}" type="datetimeFigureOut">
              <a:rPr lang="ru-RU" smtClean="0"/>
              <a:pPr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79DFE-CD64-443C-8F9C-EEA5BCA39B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8800" b="1" i="1" dirty="0" smtClean="0">
                <a:solidFill>
                  <a:srgbClr val="FF0000"/>
                </a:solidFill>
              </a:rPr>
              <a:t>Ребусы</a:t>
            </a:r>
            <a:br>
              <a:rPr lang="ru-RU" sz="8800" b="1" i="1" dirty="0" smtClean="0">
                <a:solidFill>
                  <a:srgbClr val="FF0000"/>
                </a:solidFill>
              </a:rPr>
            </a:br>
            <a:endParaRPr lang="ru-RU" sz="88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 descr="http://www.filipoc.ru/attaches/jokes/rebus/fd42767c9b352bb58565ae49e8f9876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7344816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 descr="http://www.filipoc.ru/attaches/jokes/rebus/3521a024c6d52a4676eeab5a4535ea1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340768"/>
            <a:ext cx="6912768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20356" y="3244334"/>
            <a:ext cx="3032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о</a:t>
            </a:r>
            <a:endParaRPr lang="ru-RU" dirty="0"/>
          </a:p>
        </p:txBody>
      </p:sp>
      <p:pic>
        <p:nvPicPr>
          <p:cNvPr id="5121" name="Picture 1" descr="http://www.filipoc.ru/attaches/jokes/rebus/118d0decb261655b57f7486df491e4d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764704"/>
            <a:ext cx="5472608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http://www.filipoc.ru/attaches/jokes/rebus/21d81cbc74f871e2007ba3b81a6ea43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764704"/>
            <a:ext cx="6480720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Ребусы по географ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908720"/>
            <a:ext cx="6840760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Ребусы по географ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24744"/>
            <a:ext cx="7704856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ебусы пословицы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908720"/>
            <a:ext cx="7344816" cy="4536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ебусы пословицы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908720"/>
            <a:ext cx="7848872" cy="417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ебусы пословицы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556792"/>
            <a:ext cx="7920880" cy="3357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ебусы пословицы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12776"/>
            <a:ext cx="7560840" cy="3357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1" name="Picture 1" descr="http://www.filipoc.ru/attaches/jokes/rebus/73af60e72f2ff53b7ff9c312f399bed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8640"/>
            <a:ext cx="7992888" cy="648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Ответы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География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Русский язык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Рисование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Геометрия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История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Шкатулка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Поднос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Ярило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Доклад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Надежда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Подкова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Австралия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Глобус</a:t>
            </a:r>
          </a:p>
          <a:p>
            <a:pPr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 descr="http://www.filipoc.ru/attaches/jokes/rebus/501f9a2f8ca9f47aa3b1f62127e215b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064896" cy="5760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 descr="http://www.filipoc.ru/attaches/jokes/rebus/cb919b92658e526a247ce2d123637d8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8748464" cy="5616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 descr="http://www.filipoc.ru/attaches/jokes/anecdote/ecc91069a4c477675d4785009422e0e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8"/>
            <a:ext cx="7848872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http://www.filipoc.ru/attaches/jokes/rebus/c6f844528e766a1d218d03aa46e2b19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8"/>
            <a:ext cx="7848872" cy="5976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 descr="http://www.filipoc.ru/attaches/jokes/rebus/9ba7553a7cc051c82fab55d92d50bd0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48680"/>
            <a:ext cx="7416824" cy="5760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 descr="http://www.filipoc.ru/attaches/jokes/rebus/076992dc66255ef7a0a5ab33cfa10c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476672"/>
            <a:ext cx="5328592" cy="5832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 descr="http://www.filipoc.ru/attaches/jokes/rebus/7e3f0deb83f2e7352ed5f809b64d33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20688"/>
            <a:ext cx="6696744" cy="54726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18</Words>
  <Application>Microsoft Office PowerPoint</Application>
  <PresentationFormat>Экран (4:3)</PresentationFormat>
  <Paragraphs>16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Ребусы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Ответы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Ребусы</dc:title>
  <dc:creator>User</dc:creator>
  <cp:lastModifiedBy>1</cp:lastModifiedBy>
  <cp:revision>6</cp:revision>
  <dcterms:created xsi:type="dcterms:W3CDTF">2014-02-24T13:18:24Z</dcterms:created>
  <dcterms:modified xsi:type="dcterms:W3CDTF">2019-11-30T08:01:02Z</dcterms:modified>
</cp:coreProperties>
</file>