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Road safety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87910" y="3956279"/>
            <a:ext cx="5679583" cy="1086237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Выполнила: Иванова Е.А., </a:t>
            </a:r>
          </a:p>
          <a:p>
            <a:r>
              <a:rPr lang="ru-RU" dirty="0" smtClean="0"/>
              <a:t>учитель английского языка </a:t>
            </a:r>
          </a:p>
          <a:p>
            <a:r>
              <a:rPr lang="ru-RU" dirty="0" smtClean="0"/>
              <a:t>МБОУ СОШ №9</a:t>
            </a:r>
          </a:p>
          <a:p>
            <a:r>
              <a:rPr lang="ru-RU"/>
              <a:t>г</a:t>
            </a:r>
            <a:r>
              <a:rPr lang="ru-RU" smtClean="0"/>
              <a:t>.Батайска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62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27909" y="483325"/>
            <a:ext cx="2313454" cy="64633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Ex. 1, p.28.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91840" y="1881051"/>
            <a:ext cx="16197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Ride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91840" y="2810393"/>
            <a:ext cx="11608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Fly 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67607" y="4937406"/>
            <a:ext cx="140936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Snail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966490" y="3801291"/>
            <a:ext cx="15856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Drive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01692" y="1881051"/>
            <a:ext cx="255634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plane</a:t>
            </a:r>
          </a:p>
          <a:p>
            <a:r>
              <a:rPr lang="en-US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bike </a:t>
            </a:r>
          </a:p>
          <a:p>
            <a:r>
              <a:rPr lang="en-US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car </a:t>
            </a:r>
          </a:p>
          <a:p>
            <a:r>
              <a:rPr lang="en-US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boat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Прямая со стрелкой 8"/>
          <p:cNvCxnSpPr>
            <a:stCxn id="3" idx="3"/>
          </p:cNvCxnSpPr>
          <p:nvPr/>
        </p:nvCxnSpPr>
        <p:spPr>
          <a:xfrm>
            <a:off x="4911634" y="2265772"/>
            <a:ext cx="1894115" cy="10652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4911634" y="2481943"/>
            <a:ext cx="1894115" cy="9927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5290457" y="4376057"/>
            <a:ext cx="1515292" cy="261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5133703" y="5146766"/>
            <a:ext cx="1672046" cy="1753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0079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9977" y="444138"/>
            <a:ext cx="367921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Hometask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214845" y="1907177"/>
            <a:ext cx="10825015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WB (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рабочая тетрадь) </a:t>
            </a: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ex.1,3, p.18.       </a:t>
            </a:r>
            <a:endParaRPr lang="ru-RU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ex.2,p.18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тетради зеленой</a:t>
            </a:r>
          </a:p>
          <a:p>
            <a:pPr marL="342900" indent="-342900">
              <a:buAutoNum type="arabicPeriod"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 наизусть</a:t>
            </a:r>
            <a:endParaRPr lang="en-US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0518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520437" y="838090"/>
            <a:ext cx="51475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Zebra crossing</a:t>
            </a:r>
            <a:endParaRPr lang="ru-RU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30087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223" y="1347651"/>
            <a:ext cx="10058400" cy="50292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88778" y="184946"/>
            <a:ext cx="34163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pedestrian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85819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2743" y="193052"/>
            <a:ext cx="10036628" cy="666494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851305" y="733586"/>
            <a:ext cx="48785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Traffic warden</a:t>
            </a:r>
            <a:endParaRPr lang="ru-RU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60958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8729" y="457200"/>
            <a:ext cx="10058400" cy="628985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640227" y="1073221"/>
            <a:ext cx="44935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Parking zone</a:t>
            </a:r>
            <a:endParaRPr lang="ru-RU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74931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4926" y="341540"/>
            <a:ext cx="9078686" cy="642317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04677" y="5934670"/>
            <a:ext cx="38782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Traffic signs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55862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3262" y="399674"/>
            <a:ext cx="4404110" cy="580967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603436" y="1438981"/>
            <a:ext cx="3844514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Traffic </a:t>
            </a:r>
          </a:p>
          <a:p>
            <a:pPr algn="ctr"/>
            <a:r>
              <a:rPr lang="en-US" sz="9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lights</a:t>
            </a:r>
            <a:endParaRPr lang="ru-RU" sz="9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4025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93668" y="431074"/>
            <a:ext cx="53954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Translate the sentences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01783" y="1383395"/>
            <a:ext cx="569540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Пристегнуть ремень безопасности.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Перебегать (переходить ) прямо через дорогу.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Посмотреть по сторонам.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Выбежать на дорогу.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Говорить с водителем.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Прогуливаться по тротуару.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Выглядывать из окна. 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89119" y="1515291"/>
            <a:ext cx="27871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Wear a seat belt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89119" y="2414842"/>
            <a:ext cx="49415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Walk straight across the road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89119" y="3263883"/>
            <a:ext cx="31598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Look both ways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89119" y="4277430"/>
            <a:ext cx="30157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Talk to the driver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89119" y="3731137"/>
            <a:ext cx="35060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Run onto the road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89119" y="4785822"/>
            <a:ext cx="43154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Walk on the pavement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89119" y="5432153"/>
            <a:ext cx="41056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Lean out of the window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2377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25750" y="1112408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2706096"/>
              </p:ext>
            </p:extLst>
          </p:nvPr>
        </p:nvGraphicFramePr>
        <p:xfrm>
          <a:off x="757646" y="697772"/>
          <a:ext cx="11260182" cy="40061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3394">
                  <a:extLst>
                    <a:ext uri="{9D8B030D-6E8A-4147-A177-3AD203B41FA5}">
                      <a16:colId xmlns:a16="http://schemas.microsoft.com/office/drawing/2014/main" xmlns="" val="1983483937"/>
                    </a:ext>
                  </a:extLst>
                </a:gridCol>
                <a:gridCol w="3753394">
                  <a:extLst>
                    <a:ext uri="{9D8B030D-6E8A-4147-A177-3AD203B41FA5}">
                      <a16:colId xmlns:a16="http://schemas.microsoft.com/office/drawing/2014/main" xmlns="" val="2084654231"/>
                    </a:ext>
                  </a:extLst>
                </a:gridCol>
                <a:gridCol w="3753394">
                  <a:extLst>
                    <a:ext uri="{9D8B030D-6E8A-4147-A177-3AD203B41FA5}">
                      <a16:colId xmlns:a16="http://schemas.microsoft.com/office/drawing/2014/main" xmlns="" val="1945823732"/>
                    </a:ext>
                  </a:extLst>
                </a:gridCol>
              </a:tblGrid>
              <a:tr h="1239611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Слово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Транскрипция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Перевод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36177431"/>
                  </a:ext>
                </a:extLst>
              </a:tr>
              <a:tr h="1263017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3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əˈbɪləti</a:t>
                      </a:r>
                      <a:r>
                        <a:rPr lang="en-US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способность, умение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85947243"/>
                  </a:ext>
                </a:extLst>
              </a:tr>
              <a:tr h="83602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Prohibition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[ˌ</a:t>
                      </a:r>
                      <a:r>
                        <a:rPr lang="en-US" sz="3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prəʊ.ɪˈbɪʃ.ən</a:t>
                      </a:r>
                      <a:r>
                        <a:rPr lang="en-US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Запрет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08747410"/>
                  </a:ext>
                </a:extLst>
              </a:tr>
              <a:tr h="66748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Permission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3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pəˈmɪʃn</a:t>
                      </a:r>
                      <a:r>
                        <a:rPr lang="en-US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 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разрешение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637579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351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TM10001105[[fn=Урожай]]</Template>
  <TotalTime>58</TotalTime>
  <Words>152</Words>
  <Application>Microsoft Office PowerPoint</Application>
  <PresentationFormat>Широкоэкранный</PresentationFormat>
  <Paragraphs>52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Franklin Gothic Book</vt:lpstr>
      <vt:lpstr>Times New Roman</vt:lpstr>
      <vt:lpstr>Crop</vt:lpstr>
      <vt:lpstr>Road safety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Road safety</dc:title>
  <dc:creator>RePack by Diakov</dc:creator>
  <cp:lastModifiedBy>Натали</cp:lastModifiedBy>
  <cp:revision>6</cp:revision>
  <dcterms:created xsi:type="dcterms:W3CDTF">2019-11-08T02:07:37Z</dcterms:created>
  <dcterms:modified xsi:type="dcterms:W3CDTF">2019-11-09T17:33:35Z</dcterms:modified>
</cp:coreProperties>
</file>