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DF794EC-ABE3-485E-983A-61F877A9A8ED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42C5E19-1D91-413E-AD0B-0BE6D1AA0E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Семейный проект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«Состояния воды»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736622"/>
            <a:ext cx="4883603" cy="1524000"/>
          </a:xfrm>
        </p:spPr>
        <p:txBody>
          <a:bodyPr/>
          <a:lstStyle/>
          <a:p>
            <a:r>
              <a:rPr lang="ru-RU" dirty="0" smtClean="0"/>
              <a:t>Выполнили:</a:t>
            </a:r>
          </a:p>
          <a:p>
            <a:r>
              <a:rPr lang="ru-RU" dirty="0" smtClean="0"/>
              <a:t>Семья </a:t>
            </a:r>
            <a:r>
              <a:rPr lang="ru-RU" dirty="0" err="1" smtClean="0"/>
              <a:t>Черноивановых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8521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76</TotalTime>
  <Words>6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Кнопка</vt:lpstr>
      <vt:lpstr>Семейный проект «Состояния воды»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проект «Состояния воды»</dc:title>
  <dc:creator>Владимир</dc:creator>
  <cp:lastModifiedBy>Владимир</cp:lastModifiedBy>
  <cp:revision>2</cp:revision>
  <cp:lastPrinted>2019-11-25T11:19:01Z</cp:lastPrinted>
  <dcterms:created xsi:type="dcterms:W3CDTF">2019-11-25T11:13:57Z</dcterms:created>
  <dcterms:modified xsi:type="dcterms:W3CDTF">2019-11-25T12:30:39Z</dcterms:modified>
</cp:coreProperties>
</file>