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33"/>
    <a:srgbClr val="CCFFCC"/>
    <a:srgbClr val="CCFF99"/>
    <a:srgbClr val="CCFFFF"/>
    <a:srgbClr val="FFFFCC"/>
    <a:srgbClr val="00FF00"/>
    <a:srgbClr val="66FF66"/>
    <a:srgbClr val="99FF66"/>
    <a:srgbClr val="66FF99"/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291" autoAdjust="0"/>
    <p:restoredTop sz="94621" autoAdjust="0"/>
  </p:normalViewPr>
  <p:slideViewPr>
    <p:cSldViewPr>
      <p:cViewPr varScale="1">
        <p:scale>
          <a:sx n="70" d="100"/>
          <a:sy n="70" d="100"/>
        </p:scale>
        <p:origin x="-54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35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42DC3EBD-B349-40AE-AFA6-1A34EF0CCF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0354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1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2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3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4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5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6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C4544A-786F-4379-B3AB-0B023CCD04E6}" type="slidenum">
              <a:rPr lang="ru-RU"/>
              <a:pPr/>
              <a:t>7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502D532-D582-49DD-A608-2D2C8AB465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AEBB876-ED98-431D-86C6-684E2878C3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1613" cy="5856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5856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1C819F9-558D-4E33-921C-31B406CA1A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B9CC01B-7FC5-475B-B41F-46039C456C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CE4639A-7FA2-4A4A-BD21-57D04DFD31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D873A67-08D5-4E03-B396-128658D2C2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94F7890-9E76-4D3D-BE80-066BF30A48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D5C93B-01FD-4BE4-AE8A-F1A44FFCF0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CF0F3C-6C63-4F9A-B8D7-07FACB78B9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7941B0-42A5-4432-B714-15FCAC035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2.6.14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234738-1C16-460E-B6FF-5A50025EA3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2.6.14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E05403EE-E61A-4D0A-B20C-B3CE85E0AA5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71213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pic>
        <p:nvPicPr>
          <p:cNvPr id="33798" name="Picture 6" descr="https://sovyatka.ru/wp-content/uploads/kartinka-bereza-bez-listev-dlya-detej_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0"/>
            <a:ext cx="5715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66778" y="1142984"/>
            <a:ext cx="5098255" cy="3298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Стихотворение.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Е.Трутнева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«ОСЕНЬ»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pic>
        <p:nvPicPr>
          <p:cNvPr id="8196" name="Picture 4" descr="https://www.stihi.ru/pics/2018/11/12/2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3190" y="0"/>
            <a:ext cx="573881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38150" y="642918"/>
            <a:ext cx="5500726" cy="5158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Формировать умение детей эмоционально воспринимать стихотворение;</a:t>
            </a:r>
          </a:p>
          <a:p>
            <a:pPr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Понимать содержание поэтического текста;</a:t>
            </a:r>
          </a:p>
          <a:p>
            <a:pPr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Вызвать желание выразить свои впечатления в образном слове;</a:t>
            </a:r>
          </a:p>
          <a:p>
            <a:pPr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Развивать поэтический слух;</a:t>
            </a:r>
          </a:p>
          <a:p>
            <a:pPr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Прививать интерес к художественной литературе.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1092" y="1214422"/>
            <a:ext cx="4714908" cy="209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Стало вдруг светлее вдвое,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Двор как в солнечных лучах.-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платье золотое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березы на плечах.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avatars.mds.yandex.net/get-pdb/471286/2ea8299e-0602-48a9-9602-b188f227f231/s1200?webp=false"/>
          <p:cNvPicPr>
            <a:picLocks noChangeAspect="1" noChangeArrowheads="1"/>
          </p:cNvPicPr>
          <p:nvPr/>
        </p:nvPicPr>
        <p:blipFill>
          <a:blip r:embed="rId3"/>
          <a:srcRect b="10000"/>
          <a:stretch>
            <a:fillRect/>
          </a:stretch>
        </p:blipFill>
        <p:spPr bwMode="auto">
          <a:xfrm>
            <a:off x="6477000" y="0"/>
            <a:ext cx="5715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8216" y="1285860"/>
            <a:ext cx="4929222" cy="289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Утром мы во двор идем,-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Листья сыплются дождем,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ногами шелестят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летят…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Пролетают паутинки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паучками в серединке.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photo.7ya.ru/ph/2009/12/15/12608865225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28" y="0"/>
            <a:ext cx="566737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1092" y="1285860"/>
            <a:ext cx="4786346" cy="209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высоко от земли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Пролетели журавли.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летят!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 быть это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Улетает наше лето.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s://www.chitalnya.ru/upload3/484/b5212559199bc968d3c8a76a3354c05f.jpg"/>
          <p:cNvPicPr>
            <a:picLocks noChangeAspect="1" noChangeArrowheads="1"/>
          </p:cNvPicPr>
          <p:nvPr/>
        </p:nvPicPr>
        <p:blipFill>
          <a:blip r:embed="rId3"/>
          <a:srcRect t="1258" r="2015"/>
          <a:stretch>
            <a:fillRect/>
          </a:stretch>
        </p:blipFill>
        <p:spPr bwMode="auto">
          <a:xfrm>
            <a:off x="6524628" y="0"/>
            <a:ext cx="566737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274" y="428604"/>
            <a:ext cx="6572296" cy="6103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Вопросы: 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настроение автора вы почувствовали?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(радость, удивление, восхищение, немного грусти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А, может, все не так уж и грустно. Посмотрите на этот осенний букет из листьев. Осень, словно искусный художник, выбрала самые яркие краски для украшения природы. Посмотрите, какое чудо!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Какими цветами раскрасила осень листья деревьев?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красным, желтым, багряным и т.д.)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Расскажите о листьях, какие они?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красивые, легкие, резные, волшебные, прозрачные, красочные, сказочные, цветные, пестрые, веселые и т.д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8" name="Picture 6" descr="http://3mu.ru/wp-content/uploads/2018/08/buket-iz-osennih-listiev.gif"/>
          <p:cNvPicPr>
            <a:picLocks noChangeAspect="1" noChangeArrowheads="1"/>
          </p:cNvPicPr>
          <p:nvPr/>
        </p:nvPicPr>
        <p:blipFill>
          <a:blip r:embed="rId3"/>
          <a:srcRect t="11905" b="14286"/>
          <a:stretch>
            <a:fillRect/>
          </a:stretch>
        </p:blipFill>
        <p:spPr bwMode="auto">
          <a:xfrm rot="21076523">
            <a:off x="7167570" y="285728"/>
            <a:ext cx="4667240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575800" y="165100"/>
            <a:ext cx="2419350" cy="33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7000"/>
              </a:lnSpc>
              <a:tabLst>
                <a:tab pos="723900" algn="l"/>
                <a:tab pos="1447800" algn="l"/>
                <a:tab pos="2171700" algn="l"/>
              </a:tabLst>
            </a:pPr>
            <a:endParaRPr lang="ru-RU" sz="1400" b="1" dirty="0">
              <a:solidFill>
                <a:srgbClr val="94BD5E"/>
              </a:solidFill>
              <a:latin typeface="Comic Sans MS" pitchFamily="64" charset="0"/>
            </a:endParaRPr>
          </a:p>
        </p:txBody>
      </p:sp>
      <p:pic>
        <p:nvPicPr>
          <p:cNvPr id="53262" name="Picture 14" descr="http://www.playcast.ru/uploads/2014/08/27/964436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161450">
            <a:off x="343978" y="139114"/>
            <a:ext cx="2357424" cy="2590770"/>
          </a:xfrm>
          <a:prstGeom prst="rect">
            <a:avLst/>
          </a:prstGeom>
          <a:noFill/>
        </p:spPr>
      </p:pic>
      <p:pic>
        <p:nvPicPr>
          <p:cNvPr id="53268" name="Picture 20" descr="http://www.playcast.ru/uploads/2018/09/01/25760687.png"/>
          <p:cNvPicPr>
            <a:picLocks noChangeAspect="1" noChangeArrowheads="1"/>
          </p:cNvPicPr>
          <p:nvPr/>
        </p:nvPicPr>
        <p:blipFill>
          <a:blip r:embed="rId4"/>
          <a:srcRect r="3750" b="14596"/>
          <a:stretch>
            <a:fillRect/>
          </a:stretch>
        </p:blipFill>
        <p:spPr bwMode="auto">
          <a:xfrm rot="16200000">
            <a:off x="7477112" y="785798"/>
            <a:ext cx="5500686" cy="3929090"/>
          </a:xfrm>
          <a:prstGeom prst="rect">
            <a:avLst/>
          </a:prstGeom>
          <a:noFill/>
        </p:spPr>
      </p:pic>
      <p:pic>
        <p:nvPicPr>
          <p:cNvPr id="13" name="Picture 14" descr="http://www.playcast.ru/uploads/2014/08/27/964436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456617">
            <a:off x="1962766" y="4067017"/>
            <a:ext cx="2357424" cy="259077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095472" y="1285860"/>
            <a:ext cx="6858048" cy="3555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Листья осенние тихо кружатся.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кружатся на носочках, руки в стороны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Листья нам под ноги тихо ложатся.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приседают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под ногами шуршат, шелестят.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движение руками вправо, вл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Будто опять закружиться хотят.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поднимаются, кружатся)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1856</TotalTime>
  <Words>259</Words>
  <Application>Microsoft Office PowerPoint</Application>
  <PresentationFormat>Произвольный</PresentationFormat>
  <Paragraphs>55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256</cp:revision>
  <cp:lastPrinted>1601-01-01T00:00:00Z</cp:lastPrinted>
  <dcterms:created xsi:type="dcterms:W3CDTF">1601-01-01T00:00:00Z</dcterms:created>
  <dcterms:modified xsi:type="dcterms:W3CDTF">2019-11-29T19:12:55Z</dcterms:modified>
</cp:coreProperties>
</file>