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9" r:id="rId3"/>
    <p:sldId id="258" r:id="rId4"/>
    <p:sldId id="313" r:id="rId5"/>
    <p:sldId id="263" r:id="rId6"/>
    <p:sldId id="266" r:id="rId7"/>
    <p:sldId id="270" r:id="rId8"/>
    <p:sldId id="268" r:id="rId9"/>
    <p:sldId id="293" r:id="rId10"/>
    <p:sldId id="271" r:id="rId11"/>
    <p:sldId id="274" r:id="rId12"/>
    <p:sldId id="275" r:id="rId13"/>
    <p:sldId id="278" r:id="rId14"/>
    <p:sldId id="277" r:id="rId15"/>
    <p:sldId id="312" r:id="rId16"/>
    <p:sldId id="281" r:id="rId17"/>
    <p:sldId id="289" r:id="rId18"/>
    <p:sldId id="290" r:id="rId19"/>
    <p:sldId id="291" r:id="rId20"/>
    <p:sldId id="292" r:id="rId21"/>
    <p:sldId id="283" r:id="rId22"/>
    <p:sldId id="282" r:id="rId23"/>
    <p:sldId id="311" r:id="rId24"/>
    <p:sldId id="280" r:id="rId25"/>
    <p:sldId id="302" r:id="rId26"/>
    <p:sldId id="303" r:id="rId27"/>
    <p:sldId id="30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C6481F-8BA5-4EA8-BCEB-FE404F5DBE57}" type="datetime9">
              <a:rPr lang="ru-RU"/>
              <a:pPr>
                <a:defRPr/>
              </a:pPr>
              <a:t>04.04.2017 16:46:05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2B6969-DF96-4E6B-8F0B-3FD98E5B5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28BC28-95DD-4FB9-9245-FF4C4D674DA8}" type="datetime9">
              <a:rPr lang="ru-RU"/>
              <a:pPr>
                <a:defRPr/>
              </a:pPr>
              <a:t>04.04.2017 16:46:05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0D1900-FFD7-4469-B429-0022050E3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E020EA-D0FA-4280-BC13-918FE4ADD5E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81AA5-0B23-4B54-80FA-0CE76C2ED1A8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F991B-7091-4F23-A211-5574AE68D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20546-BD54-4FE1-8C9E-9E08373828AC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27D73-1696-4D64-BD5F-CD8778C9B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591BE-1FCB-4A94-B5D3-D6012AA92AC3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024D2-E355-4DD7-862C-82758A5D3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FEBA-7C47-4565-A71F-2C27C04E2469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5BF14-85F3-48A3-8A80-088ECC677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C7882-A84E-44BF-98A3-E27849C1BB4E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7AA64-E701-49A6-B995-F6761E0B3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77554-F881-4201-85D4-260B158F3767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4861E-13E4-491E-9229-B17793221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1BB93-9980-4608-8499-B6ECAA4053C3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23F1-AEE7-4DA2-A602-FA9CA3DAF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8619-ED00-4031-88FE-EB542A96406C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0CD5-BED6-4C6A-B87C-BDC7B80C2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1FB6A-C7BA-4EFA-B6BD-1DC91F5E1B9A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6A9FB-93C7-4A11-9E41-ABF6202B5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880CF-D316-4395-B7AD-D0DC0773958B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D7B7E-CDBA-487B-935D-3FDB24A3C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F6276-F9E9-4574-A4C6-DD360192038C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8E2D7-959C-4308-BA98-5B7EC2F38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71B0E1-2706-44F1-9D89-591CBC4BA864}" type="datetime1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3B642D-8C23-4D59-9097-5FAABEFE3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642938" y="4786313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Boyarsky"/>
              </a:rPr>
              <a:t>Судьба малой родины в повести В.Распутина «Прощание с Матёрой».</a:t>
            </a:r>
          </a:p>
        </p:txBody>
      </p:sp>
      <p:pic>
        <p:nvPicPr>
          <p:cNvPr id="15362" name="Picture 2" descr="H:\Documents and Settings\Aida\Рабочий стол\клипарты рамки фончики\kniga3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76250"/>
            <a:ext cx="6911975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10795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Но уходит Матёра, уходит душа этого мира. Многое повидала на своём веку. Знала и наводнения. Но такое впервые… </a:t>
            </a:r>
          </a:p>
        </p:txBody>
      </p:sp>
      <p:pic>
        <p:nvPicPr>
          <p:cNvPr id="27650" name="Picture 4" descr="1561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1700213"/>
            <a:ext cx="3708400" cy="5157787"/>
          </a:xfrm>
        </p:spPr>
      </p:pic>
      <p:pic>
        <p:nvPicPr>
          <p:cNvPr id="27651" name="Picture 5" descr="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0213"/>
            <a:ext cx="5508625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512888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Пошли слухи, будто остров затопят, а жителей перевезут в строящийся за Ангарой новый посёлок.</a:t>
            </a:r>
          </a:p>
        </p:txBody>
      </p:sp>
      <p:pic>
        <p:nvPicPr>
          <p:cNvPr id="28674" name="Picture 4" descr="1881_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916113"/>
            <a:ext cx="7848600" cy="4941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0" y="692150"/>
            <a:ext cx="9144000" cy="100806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Boyarsky"/>
              </a:rPr>
              <a:t>Страна принимала грандиозные планы: строились заводы, реки поворачивались вспять, стране нужна была электроэнергия…</a:t>
            </a:r>
          </a:p>
        </p:txBody>
      </p:sp>
      <p:pic>
        <p:nvPicPr>
          <p:cNvPr id="29698" name="Picture 4" descr="1234171660_vlcsnap-117821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916113"/>
            <a:ext cx="8280400" cy="4941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250825" y="620713"/>
            <a:ext cx="8435975" cy="1223962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В годы строительства Братской ГЭС  в зону затопления попали многие деревни.</a:t>
            </a:r>
          </a:p>
        </p:txBody>
      </p:sp>
      <p:pic>
        <p:nvPicPr>
          <p:cNvPr id="30722" name="Picture 4" descr="6fd137e7daa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060575"/>
            <a:ext cx="8424863" cy="479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44145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Boyarsky"/>
              </a:rPr>
              <a:t>Легендарная, прославленная в песнях Братская ГЭС… </a:t>
            </a:r>
          </a:p>
        </p:txBody>
      </p:sp>
      <p:pic>
        <p:nvPicPr>
          <p:cNvPr id="31746" name="Picture 4" descr="55816404_144181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332038"/>
            <a:ext cx="8713788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Люди острова. Их быт, заботы, судьбы.</a:t>
            </a:r>
          </a:p>
        </p:txBody>
      </p:sp>
      <p:pic>
        <p:nvPicPr>
          <p:cNvPr id="32770" name="Picture 4" descr="Безымянный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484313"/>
            <a:ext cx="4032250" cy="4895850"/>
          </a:xfrm>
        </p:spPr>
      </p:pic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4284663" y="1557338"/>
            <a:ext cx="4859337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Boyarsky"/>
              </a:rPr>
              <a:t>«Старуха Дарья, высокая, поджарая», у неё «строгое  лицо с провалившимися щеками».</a:t>
            </a:r>
          </a:p>
          <a:p>
            <a:r>
              <a:rPr lang="ru-RU" sz="2800">
                <a:latin typeface="Boyarsky"/>
              </a:rPr>
              <a:t>Дарья крепится, не тот у неё характер, чтоб чувства наружу выплёскивать</a:t>
            </a:r>
            <a:r>
              <a:rPr lang="ru-RU" sz="3200">
                <a:latin typeface="Boyarsky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0" y="692150"/>
            <a:ext cx="9144000" cy="108108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Рушится Матёра со всех сторон. </a:t>
            </a:r>
            <a:r>
              <a:rPr lang="ru-RU" sz="2400" smtClean="0">
                <a:solidFill>
                  <a:srgbClr val="000000"/>
                </a:solidFill>
                <a:latin typeface="Boyarsky"/>
              </a:rPr>
              <a:t>«Ох, нелюди</a:t>
            </a:r>
            <a:r>
              <a:rPr lang="ru-RU" sz="2400" smtClean="0">
                <a:latin typeface="Boyarsky"/>
              </a:rPr>
              <a:t> </a:t>
            </a:r>
            <a:r>
              <a:rPr lang="ru-RU" sz="2400" smtClean="0">
                <a:solidFill>
                  <a:srgbClr val="000000"/>
                </a:solidFill>
                <a:latin typeface="Boyarsky"/>
              </a:rPr>
              <a:t>мы, боле никто»,-</a:t>
            </a:r>
            <a:r>
              <a:rPr lang="ru-RU" sz="2400" smtClean="0">
                <a:latin typeface="Boyarsky"/>
              </a:rPr>
              <a:t> произносит свой приговор Дарья.</a:t>
            </a:r>
          </a:p>
        </p:txBody>
      </p:sp>
      <p:pic>
        <p:nvPicPr>
          <p:cNvPr id="35842" name="Picture 4" descr="3______________________________________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73238"/>
            <a:ext cx="9144000" cy="5084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13684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Boyarsky"/>
              </a:rPr>
              <a:t>Богодул приносит весть старухам: «Мёр – ртвых грабют»!</a:t>
            </a:r>
          </a:p>
        </p:txBody>
      </p:sp>
      <p:pic>
        <p:nvPicPr>
          <p:cNvPr id="43010" name="Picture 4" descr="t_16002_125602141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2738"/>
            <a:ext cx="3059113" cy="4005262"/>
          </a:xfrm>
        </p:spPr>
      </p:pic>
      <p:pic>
        <p:nvPicPr>
          <p:cNvPr id="43011" name="Picture 5" descr="bfa571b39f102c793463eaeef90e8b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4076700"/>
            <a:ext cx="4105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2286000" y="1844675"/>
            <a:ext cx="6534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Boyarsky"/>
              </a:rPr>
              <a:t>«Неуважение к предкам есть первый признак безнравственности»</a:t>
            </a:r>
          </a:p>
          <a:p>
            <a:r>
              <a:rPr lang="ru-RU" sz="2400">
                <a:solidFill>
                  <a:srgbClr val="000000"/>
                </a:solidFill>
                <a:latin typeface="Boyarsky"/>
              </a:rPr>
              <a:t>                 Пушкин.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12954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Boyarsky"/>
              </a:rPr>
              <a:t>Царственный листвень…огромная лиственница. Но это </a:t>
            </a: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</a:rPr>
              <a:t>ОН</a:t>
            </a:r>
            <a:r>
              <a:rPr lang="ru-RU" sz="3200" smtClean="0">
                <a:latin typeface="Boyarsky"/>
              </a:rPr>
              <a:t> – листвень.</a:t>
            </a:r>
          </a:p>
        </p:txBody>
      </p:sp>
      <p:pic>
        <p:nvPicPr>
          <p:cNvPr id="45058" name="Picture 4" descr="1f4a3472aeb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16113"/>
            <a:ext cx="3779838" cy="4941887"/>
          </a:xfrm>
        </p:spPr>
      </p:pic>
      <p:pic>
        <p:nvPicPr>
          <p:cNvPr id="45059" name="Picture 5" descr="yasen%2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916113"/>
            <a:ext cx="421163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eaLnBrk="1" hangingPunct="1"/>
            <a:endParaRPr lang="ru-RU" sz="2400" smtClean="0">
              <a:latin typeface="Boyarsky"/>
            </a:endParaRPr>
          </a:p>
        </p:txBody>
      </p:sp>
      <p:pic>
        <p:nvPicPr>
          <p:cNvPr id="46082" name="Picture 4" descr="big_2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563938" cy="6858000"/>
          </a:xfrm>
        </p:spPr>
      </p:pic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3635375" y="1052513"/>
            <a:ext cx="55086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sz="2800">
                <a:latin typeface="Boyarsky"/>
              </a:rPr>
              <a:t>Они рубили листвень топором – но топор отскакивал, пытались пилить – не брала пила, обливали бензином и поджигали – но огонь не приставал, только мазал его сажей.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223963"/>
          </a:xfrm>
        </p:spPr>
        <p:txBody>
          <a:bodyPr/>
          <a:lstStyle/>
          <a:p>
            <a:pPr algn="l" eaLnBrk="1" hangingPunct="1"/>
            <a:r>
              <a:rPr lang="ru-RU" sz="3200" b="1" smtClean="0">
                <a:latin typeface="Times New Roman" pitchFamily="18" charset="0"/>
              </a:rPr>
              <a:t>  Валентин Григорьевич Распутин</a:t>
            </a:r>
          </a:p>
        </p:txBody>
      </p:sp>
      <p:pic>
        <p:nvPicPr>
          <p:cNvPr id="17410" name="Picture 4" descr="640_DSC0389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1296988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Без него нельзя было представить Матёру, с ним связана была вся жизнь Матёры.</a:t>
            </a:r>
          </a:p>
        </p:txBody>
      </p:sp>
      <p:pic>
        <p:nvPicPr>
          <p:cNvPr id="47106" name="Picture 4" descr="267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00213"/>
            <a:ext cx="9144000" cy="515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10795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Петруха сжёг свой дом. И сердце не дрогнуло. Единственное. что взял, - гармошку.</a:t>
            </a:r>
          </a:p>
        </p:txBody>
      </p:sp>
      <p:pic>
        <p:nvPicPr>
          <p:cNvPr id="39938" name="Picture 4" descr="пашка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36683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Дарья белит избу, моет пол, подоконники. Окна. Всю ночь Дарья оплакивала свою избу, и изба словно понимала..</a:t>
            </a:r>
          </a:p>
        </p:txBody>
      </p:sp>
      <p:pic>
        <p:nvPicPr>
          <p:cNvPr id="36866" name="Picture 5" descr="090_2001-08-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16113"/>
            <a:ext cx="85693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7"/>
          <p:cNvSpPr>
            <a:spLocks noGrp="1"/>
          </p:cNvSpPr>
          <p:nvPr>
            <p:ph type="body" idx="1"/>
          </p:nvPr>
        </p:nvSpPr>
        <p:spPr>
          <a:xfrm>
            <a:off x="0" y="1989138"/>
            <a:ext cx="9144000" cy="48688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8686800" cy="10795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Этот поступок вызвал уважение даже у пожёгщиков (дом собирались сжечь завтра).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3708400" y="1844675"/>
            <a:ext cx="4978400" cy="4824413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                             </a:t>
            </a:r>
            <a:r>
              <a:rPr lang="ru-RU" sz="2800" smtClean="0">
                <a:latin typeface="Boyarsky"/>
              </a:rPr>
              <a:t>Сама же Дарья, простясь с домом, помнила только, что шла и шла, сама не зная куда, до вечера старухи не могли найти её. </a:t>
            </a:r>
            <a:endParaRPr lang="ru-RU" smtClean="0">
              <a:latin typeface="Arial" charset="0"/>
            </a:endParaRPr>
          </a:p>
        </p:txBody>
      </p:sp>
      <p:pic>
        <p:nvPicPr>
          <p:cNvPr id="37891" name="Picture 4" descr="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37084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1655762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А когда настала ночь и уснула Матёра, из-под берега вышел Хозяин острова. Трудная ему досталась доля: зная, что будет, он не может ничего изменить. Он последний хозяин…</a:t>
            </a:r>
          </a:p>
        </p:txBody>
      </p:sp>
      <p:pic>
        <p:nvPicPr>
          <p:cNvPr id="38914" name="Picture 4" descr="VB05080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16113"/>
            <a:ext cx="9144000" cy="4941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67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Серые лохмотья тумана становились всё больше…Они кричали, но Матёры не было.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0179" name="Picture 4" descr="7484468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9144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Boyarsky"/>
              </a:rPr>
              <a:t>Туман стоял сплошной стеной…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03" name="Picture 4" descr="8511666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0"/>
            <a:ext cx="91440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1223962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Богодул протопал к двери и распахнул её.</a:t>
            </a:r>
            <a:br>
              <a:rPr lang="ru-RU" sz="2400" smtClean="0">
                <a:latin typeface="Boyarsky"/>
              </a:rPr>
            </a:br>
            <a:r>
              <a:rPr lang="ru-RU" sz="2400" smtClean="0">
                <a:latin typeface="Boyarsky"/>
              </a:rPr>
              <a:t>Понесло туман, и послышался тоскливый вой…</a:t>
            </a: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2227" name="Picture 4" descr="thumbs__MG_29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93249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0" y="476250"/>
            <a:ext cx="7380288" cy="20891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</a:rPr>
              <a:t>   </a:t>
            </a:r>
            <a:r>
              <a:rPr lang="ru-RU" sz="2400" smtClean="0">
                <a:latin typeface="Boyarsky"/>
              </a:rPr>
              <a:t>У каждого человека есть своя маленькая родина, тот кусочек земли, который  останется на вечную память в сердце человека.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04.04.2017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9E559AA-2749-4074-BA0A-7152BAE27ED2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18436" name="Picture 7" descr="angara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2636838"/>
            <a:ext cx="5238750" cy="3486150"/>
          </a:xfrm>
        </p:spPr>
      </p:pic>
      <p:pic>
        <p:nvPicPr>
          <p:cNvPr id="18437" name="Picture 8" descr="0c59b70b9fa8addb7b325c9cc4c5dc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141663"/>
            <a:ext cx="204946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1220511449_3-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0"/>
            <a:ext cx="1979612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Boyarsky"/>
              </a:rPr>
              <a:t>В 1972 году Распутин написал очерк «Вверх и вниз по течению». Герой очерка плывёт на теплоходе в деревню к родителям. Правда, родной деревни, где он вырос, нет: она затоплена, осталась на дне рукотворного моря вместе с кладбищем, огородами, лугами.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Boyarsky"/>
              </a:rPr>
              <a:t>Очерк автобиографичен: в нём идёт речь  о судьбе деревни Распутина – Аталанке.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0" y="549275"/>
            <a:ext cx="9144000" cy="201612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Повесть «Прощание с Матёрой» впервые появилась в журнале «Современник» №10,11 за 1976 год.</a:t>
            </a:r>
          </a:p>
        </p:txBody>
      </p:sp>
      <p:pic>
        <p:nvPicPr>
          <p:cNvPr id="22530" name="Picture 4" descr="1287214740rasputin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44675"/>
            <a:ext cx="2303462" cy="2857500"/>
          </a:xfrm>
        </p:spPr>
      </p:pic>
      <p:pic>
        <p:nvPicPr>
          <p:cNvPr id="22531" name="Picture 6" descr="al_book_321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2332038"/>
            <a:ext cx="64436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24674-285805-19-obl-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8850" y="1844675"/>
            <a:ext cx="31051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0" y="549275"/>
            <a:ext cx="9144000" cy="136683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Матёра… Это и остров, и деревня с таким же названием. Мать-земля, мать-родина, материк…</a:t>
            </a:r>
          </a:p>
        </p:txBody>
      </p:sp>
      <p:pic>
        <p:nvPicPr>
          <p:cNvPr id="23554" name="Picture 4" descr="picture"/>
          <p:cNvPicPr preferRelativeResize="0"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00213"/>
            <a:ext cx="9144000" cy="5157787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0" y="549275"/>
            <a:ext cx="9144000" cy="10080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Триста лет обживали этот уголок Земли русские крестьяне. </a:t>
            </a:r>
          </a:p>
        </p:txBody>
      </p:sp>
      <p:pic>
        <p:nvPicPr>
          <p:cNvPr id="24578" name="Picture 4" descr="1059725946-1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9144000" cy="5373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858962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Boyarsky"/>
              </a:rPr>
              <a:t>без спешки идёт жизнь на этом острове, и за те триста лет многих людей сделала счастливыми Матёра.  </a:t>
            </a:r>
          </a:p>
        </p:txBody>
      </p:sp>
      <p:pic>
        <p:nvPicPr>
          <p:cNvPr id="25602" name="Picture 4" descr="picture"/>
          <p:cNvPicPr preferRelativeResize="0"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33600"/>
            <a:ext cx="9144000" cy="5011738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435975" cy="15113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Boyarsky"/>
              </a:rPr>
              <a:t>«Кругом такая благодать, такой покой и мир..., с таким чистым перезвоном на камнях катилась Ангара. И всё казалось прочным…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4" descr="0_f35a_6350b295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93249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1</Template>
  <TotalTime>465</TotalTime>
  <Words>434</Words>
  <Application>Microsoft Office PowerPoint</Application>
  <PresentationFormat>Экран (4:3)</PresentationFormat>
  <Paragraphs>36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Boyarsky</vt:lpstr>
      <vt:lpstr>Times New Roman</vt:lpstr>
      <vt:lpstr>Литература 1</vt:lpstr>
      <vt:lpstr>Судьба малой родины в повести В.Распутина «Прощание с Матёрой».</vt:lpstr>
      <vt:lpstr>  Валентин Григорьевич Распутин</vt:lpstr>
      <vt:lpstr>   У каждого человека есть своя маленькая родина, тот кусочек земли, который  останется на вечную память в сердце человека.</vt:lpstr>
      <vt:lpstr>Слайд 4</vt:lpstr>
      <vt:lpstr>Повесть «Прощание с Матёрой» впервые появилась в журнале «Современник» №10,11 за 1976 год.</vt:lpstr>
      <vt:lpstr>Матёра… Это и остров, и деревня с таким же названием. Мать-земля, мать-родина, материк…</vt:lpstr>
      <vt:lpstr>Триста лет обживали этот уголок Земли русские крестьяне. </vt:lpstr>
      <vt:lpstr>без спешки идёт жизнь на этом острове, и за те триста лет многих людей сделала счастливыми Матёра.  </vt:lpstr>
      <vt:lpstr>«Кругом такая благодать, такой покой и мир..., с таким чистым перезвоном на камнях катилась Ангара. И всё казалось прочным…</vt:lpstr>
      <vt:lpstr>Но уходит Матёра, уходит душа этого мира. Многое повидала на своём веку. Знала и наводнения. Но такое впервые… </vt:lpstr>
      <vt:lpstr>Пошли слухи, будто остров затопят, а жителей перевезут в строящийся за Ангарой новый посёлок.</vt:lpstr>
      <vt:lpstr>Страна принимала грандиозные планы: строились заводы, реки поворачивались вспять, стране нужна была электроэнергия…</vt:lpstr>
      <vt:lpstr>В годы строительства Братской ГЭС  в зону затопления попали многие деревни.</vt:lpstr>
      <vt:lpstr>Легендарная, прославленная в песнях Братская ГЭС… </vt:lpstr>
      <vt:lpstr>Люди острова. Их быт, заботы, судьбы.</vt:lpstr>
      <vt:lpstr>Рушится Матёра со всех сторон. «Ох, нелюди мы, боле никто»,- произносит свой приговор Дарья.</vt:lpstr>
      <vt:lpstr>Богодул приносит весть старухам: «Мёр – ртвых грабют»!</vt:lpstr>
      <vt:lpstr>Царственный листвень…огромная лиственница. Но это ОН – листвень.</vt:lpstr>
      <vt:lpstr>Слайд 19</vt:lpstr>
      <vt:lpstr>Без него нельзя было представить Матёру, с ним связана была вся жизнь Матёры.</vt:lpstr>
      <vt:lpstr>Петруха сжёг свой дом. И сердце не дрогнуло. Единственное. что взял, - гармошку.</vt:lpstr>
      <vt:lpstr>Дарья белит избу, моет пол, подоконники. Окна. Всю ночь Дарья оплакивала свою избу, и изба словно понимала..</vt:lpstr>
      <vt:lpstr>Этот поступок вызвал уважение даже у пожёгщиков (дом собирались сжечь завтра).</vt:lpstr>
      <vt:lpstr>А когда настала ночь и уснула Матёра, из-под берега вышел Хозяин острова. Трудная ему досталась доля: зная, что будет, он не может ничего изменить. Он последний хозяин…</vt:lpstr>
      <vt:lpstr>Серые лохмотья тумана становились всё больше…Они кричали, но Матёры не было.</vt:lpstr>
      <vt:lpstr>Туман стоял сплошной стеной…</vt:lpstr>
      <vt:lpstr>Богодул протопал к двери и распахнул её. Понесло туман, и послышался тоскливый вой…</vt:lpstr>
    </vt:vector>
  </TitlesOfParts>
  <Company>FREE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dc:description>http://aida.ucoz.ru</dc:description>
  <cp:lastModifiedBy>Admin</cp:lastModifiedBy>
  <cp:revision>16</cp:revision>
  <dcterms:created xsi:type="dcterms:W3CDTF">2010-11-14T12:08:20Z</dcterms:created>
  <dcterms:modified xsi:type="dcterms:W3CDTF">2017-04-04T07:46:05Z</dcterms:modified>
  <cp:category>шаблоны к Powerpoint</cp:category>
</cp:coreProperties>
</file>