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73" r:id="rId4"/>
    <p:sldId id="260" r:id="rId5"/>
    <p:sldId id="261" r:id="rId6"/>
    <p:sldId id="268" r:id="rId7"/>
    <p:sldId id="270" r:id="rId8"/>
    <p:sldId id="272" r:id="rId9"/>
    <p:sldId id="262" r:id="rId10"/>
    <p:sldId id="264" r:id="rId11"/>
    <p:sldId id="265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:\depositphotos_36880959-Vintage-Chess-Background.jpg"/>
          <p:cNvPicPr>
            <a:picLocks noChangeAspect="1" noChangeArrowheads="1"/>
          </p:cNvPicPr>
          <p:nvPr/>
        </p:nvPicPr>
        <p:blipFill>
          <a:blip r:embed="rId2" cstate="print">
            <a:lum bright="40000"/>
          </a:blip>
          <a:srcRect/>
          <a:stretch>
            <a:fillRect/>
          </a:stretch>
        </p:blipFill>
        <p:spPr bwMode="auto">
          <a:xfrm>
            <a:off x="-304800" y="-633413"/>
            <a:ext cx="9753600" cy="8124826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150283"/>
            <a:ext cx="8676456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Дополнительная </a:t>
            </a:r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общеразвивающая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программа 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«Умные шашки» 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для детей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старшего дошкольного возраста.</a:t>
            </a:r>
          </a:p>
          <a:p>
            <a:r>
              <a:rPr lang="ru-RU" sz="4800" dirty="0" smtClean="0"/>
              <a:t> </a:t>
            </a:r>
            <a:endParaRPr lang="ru-RU" sz="3200" dirty="0" smtClean="0">
              <a:solidFill>
                <a:srgbClr val="11111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Воспитатель: Вагнер А.Е.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 descr="http://rastim-i-rastem.ru/wp-content/uploads/2015/10/14818_html_m2f8bf15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077072"/>
            <a:ext cx="5364088" cy="374896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851920" y="5661248"/>
            <a:ext cx="52920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МБ ДОУ « Детский сад №198»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F:\depositphotos_36880959-Vintage-Chess-Background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bright="20000"/>
          </a:blip>
          <a:srcRect/>
          <a:stretch>
            <a:fillRect/>
          </a:stretch>
        </p:blipFill>
        <p:spPr bwMode="auto">
          <a:xfrm>
            <a:off x="0" y="-69639"/>
            <a:ext cx="9144000" cy="6927639"/>
          </a:xfrm>
          <a:prstGeom prst="rect">
            <a:avLst/>
          </a:prstGeom>
          <a:noFill/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755576" y="1687994"/>
            <a:ext cx="7560840" cy="335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Уровни достижения детьми планируемых результатов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5-6 лет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F:\depositphotos_36880959-Vintage-Chess-Background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927639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403648" y="1556792"/>
            <a:ext cx="619268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Уровни </a:t>
            </a:r>
            <a:r>
              <a:rPr lang="ru-RU" sz="4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достижения детьми планируемых результатов </a:t>
            </a:r>
            <a:endParaRPr lang="ru-RU" sz="48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6-7 лет</a:t>
            </a:r>
            <a:endParaRPr lang="ru-RU" sz="48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F:\depositphotos_36880959-Vintage-Chess-Background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927639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899593" y="1844824"/>
            <a:ext cx="70629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5400" b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11760" y="3573016"/>
            <a:ext cx="5112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1028" name="Picture 4" descr="http://justclickit.ru/flash/line/line%20(377)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4581128"/>
            <a:ext cx="7040774" cy="15841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F:\depositphotos_36880959-Vintage-Chess-Background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927639"/>
          </a:xfrm>
          <a:prstGeom prst="rect">
            <a:avLst/>
          </a:prstGeom>
          <a:noFill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40152" y="4293096"/>
            <a:ext cx="2918556" cy="2381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 descr="gU22vfHMDBM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5576" y="476672"/>
            <a:ext cx="4392488" cy="5856651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F:\depositphotos_36880959-Vintage-Chess-Background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927639"/>
          </a:xfrm>
          <a:prstGeom prst="rect">
            <a:avLst/>
          </a:prstGeom>
          <a:noFill/>
        </p:spPr>
      </p:pic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683568" y="554589"/>
            <a:ext cx="7920880" cy="4216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4800" b="1" u="sng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</a:t>
            </a: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</a:t>
            </a:r>
            <a:endParaRPr lang="ru-RU" sz="2800" b="1" dirty="0" smtClean="0">
              <a:solidFill>
                <a:schemeClr val="bg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Создание условий для развития личности воспитанников посредством обучения игре в шашки.</a:t>
            </a:r>
            <a:endParaRPr lang="ru-RU" sz="48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40152" y="4293096"/>
            <a:ext cx="2918556" cy="2381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F:\depositphotos_36880959-Vintage-Chess-Background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927639"/>
          </a:xfrm>
          <a:prstGeom prst="rect">
            <a:avLst/>
          </a:prstGeom>
          <a:noFill/>
        </p:spPr>
      </p:pic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755576" y="-274457"/>
            <a:ext cx="7848872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6000" b="1" i="1" u="sng" dirty="0" smtClean="0">
              <a:solidFill>
                <a:srgbClr val="FF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6000" b="1" i="1" u="sng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</a:t>
            </a:r>
            <a:r>
              <a:rPr kumimoji="0" lang="ru-RU" sz="6000" b="1" i="1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r>
              <a:rPr kumimoji="0" lang="ru-RU" sz="6000" b="1" i="1" u="sng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60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Обучающие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6000" b="1" i="1" dirty="0" smtClean="0">
                <a:latin typeface="Times New Roman" pitchFamily="18" charset="0"/>
                <a:cs typeface="Times New Roman" pitchFamily="18" charset="0"/>
              </a:rPr>
              <a:t>Развивающие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6000" b="1" i="1" dirty="0" smtClean="0">
                <a:latin typeface="Times New Roman" pitchFamily="18" charset="0"/>
                <a:cs typeface="Times New Roman" pitchFamily="18" charset="0"/>
              </a:rPr>
              <a:t>Воспитательные</a:t>
            </a:r>
            <a:endParaRPr lang="ru-RU" sz="6000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F:\depositphotos_36880959-Vintage-Chess-Background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927639"/>
          </a:xfrm>
          <a:prstGeom prst="rect">
            <a:avLst/>
          </a:prstGeom>
          <a:noFill/>
        </p:spPr>
      </p:pic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539552" y="539489"/>
            <a:ext cx="792088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4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sz="4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ормы </a:t>
            </a:r>
            <a:r>
              <a:rPr lang="ru-RU" sz="4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средства обучения: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1.Практическая игра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w3EjfkRrXaw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31640" y="2105472"/>
            <a:ext cx="6336704" cy="4752528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F:\depositphotos_36880959-Vintage-Chess-Background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bright="20000"/>
          </a:blip>
          <a:srcRect/>
          <a:stretch>
            <a:fillRect/>
          </a:stretch>
        </p:blipFill>
        <p:spPr bwMode="auto">
          <a:xfrm>
            <a:off x="0" y="-69639"/>
            <a:ext cx="9144000" cy="6927639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755576" y="620688"/>
            <a:ext cx="7200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2.Решение задач,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комбинаций.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ChMGIOvtXG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1916832"/>
            <a:ext cx="3383868" cy="4511824"/>
          </a:xfrm>
          <a:prstGeom prst="rect">
            <a:avLst/>
          </a:prstGeom>
        </p:spPr>
      </p:pic>
      <p:pic>
        <p:nvPicPr>
          <p:cNvPr id="7" name="Рисунок 6" descr="Fyj7dG58IT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23928" y="2348880"/>
            <a:ext cx="4933057" cy="3699793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F:\depositphotos_36880959-Vintage-Chess-Background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927639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83568" y="620688"/>
            <a:ext cx="727280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3.Дидактические игры и задания, игровые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упражнения</a:t>
            </a:r>
            <a:endParaRPr lang="ru-RU" sz="4000" dirty="0"/>
          </a:p>
        </p:txBody>
      </p:sp>
      <p:pic>
        <p:nvPicPr>
          <p:cNvPr id="7" name="Рисунок 6" descr="efInAuWtU6U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1600" y="1943455"/>
            <a:ext cx="6552727" cy="4914545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F:\depositphotos_36880959-Vintage-Chess-Background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927639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755576" y="620688"/>
            <a:ext cx="72008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4.Развлечения  и  познавательные  досуги, игры в  шашки. 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xUEI8Oi-0U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31640" y="1844824"/>
            <a:ext cx="6684236" cy="5013176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F:\depositphotos_36880959-Vintage-Chess-Background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927639"/>
          </a:xfrm>
          <a:prstGeom prst="rect">
            <a:avLst/>
          </a:prstGeom>
          <a:noFill/>
        </p:spPr>
      </p:pic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323528" y="317485"/>
            <a:ext cx="8568952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11111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Методы проведения игровых  встреч</a:t>
            </a:r>
            <a:r>
              <a:rPr lang="ru-RU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/>
            <a:endParaRPr lang="ru-RU" sz="40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ЛОВЕСНЫЙ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Arial" pitchFamily="34" charset="0"/>
              <a:buChar char="•"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НАГЛЯДНЫЙ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Arial" pitchFamily="34" charset="0"/>
              <a:buChar char="•"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ПРАКТИЧЕСКИЙ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</TotalTime>
  <Words>101</Words>
  <Application>Microsoft Office PowerPoint</Application>
  <PresentationFormat>Экран (4:3)</PresentationFormat>
  <Paragraphs>31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Алёна Михайлова</dc:creator>
  <cp:lastModifiedBy>Удачи...</cp:lastModifiedBy>
  <cp:revision>28</cp:revision>
  <dcterms:created xsi:type="dcterms:W3CDTF">2017-10-19T08:22:43Z</dcterms:created>
  <dcterms:modified xsi:type="dcterms:W3CDTF">2019-11-26T18:52:12Z</dcterms:modified>
</cp:coreProperties>
</file>