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8" r:id="rId3"/>
    <p:sldId id="260" r:id="rId4"/>
    <p:sldId id="268" r:id="rId5"/>
    <p:sldId id="270" r:id="rId6"/>
    <p:sldId id="275" r:id="rId7"/>
    <p:sldId id="274" r:id="rId8"/>
    <p:sldId id="272" r:id="rId9"/>
    <p:sldId id="276" r:id="rId10"/>
    <p:sldId id="277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 smtClean="0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613064"/>
            <a:ext cx="7091361" cy="3054927"/>
          </a:xfrm>
        </p:spPr>
        <p:txBody>
          <a:bodyPr rtlCol="0">
            <a:normAutofit fontScale="90000"/>
          </a:bodyPr>
          <a:lstStyle/>
          <a:p>
            <a:r>
              <a:rPr lang="ru-RU" sz="4400" dirty="0" smtClean="0">
                <a:solidFill>
                  <a:schemeClr val="accent4"/>
                </a:solidFill>
              </a:rPr>
              <a:t>Формирование </a:t>
            </a:r>
            <a:r>
              <a:rPr lang="ru-RU" sz="4400" dirty="0">
                <a:solidFill>
                  <a:schemeClr val="accent4"/>
                </a:solidFill>
              </a:rPr>
              <a:t>ЗОЖ у воспитанников ДОУ  в различных видах деятельности, имитирующих работу СМИ.</a:t>
            </a:r>
            <a:r>
              <a:rPr lang="ru-RU" sz="3600" dirty="0"/>
              <a:t/>
            </a:r>
            <a:br>
              <a:rPr lang="ru-RU" sz="3600" dirty="0"/>
            </a:br>
            <a:endParaRPr lang="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751118"/>
            <a:ext cx="7465723" cy="976746"/>
          </a:xfrm>
        </p:spPr>
        <p:txBody>
          <a:bodyPr rtlCol="0">
            <a:normAutofit/>
          </a:bodyPr>
          <a:lstStyle/>
          <a:p>
            <a:pPr algn="r" rtl="0"/>
            <a:r>
              <a:rPr lang="ru" dirty="0" smtClean="0">
                <a:solidFill>
                  <a:schemeClr val="accent1">
                    <a:lumMod val="50000"/>
                  </a:schemeClr>
                </a:solidFill>
              </a:rPr>
              <a:t>Андриянова Л.В. – воспитатель ГБДОУ д/с № 116 Выборгского района г. Санкт-Петербурга</a:t>
            </a:r>
            <a:endParaRPr lang="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5018" y="93519"/>
            <a:ext cx="10915795" cy="180801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Печатные СМИ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Книжки-раскладушки «Мы спортивная семья»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Листовки о ЗОЖ</a:t>
            </a:r>
          </a:p>
          <a:p>
            <a:endParaRPr lang="ru-RU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127" y="2201510"/>
            <a:ext cx="3047603" cy="3586225"/>
          </a:xfrm>
          <a:prstGeom prst="rect">
            <a:avLst/>
          </a:prstGeom>
        </p:spPr>
      </p:pic>
      <p:pic>
        <p:nvPicPr>
          <p:cNvPr id="7" name="Объект 1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2466" y="2201509"/>
            <a:ext cx="3026915" cy="358622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89" y="1727776"/>
            <a:ext cx="3938430" cy="405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6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654627"/>
            <a:ext cx="6743701" cy="850588"/>
          </a:xfrm>
        </p:spPr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Содержание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1631373"/>
            <a:ext cx="684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dirty="0">
                <a:solidFill>
                  <a:schemeClr val="accent4"/>
                </a:solidFill>
              </a:rPr>
              <a:t>Проблемы преемственности между системой дошкольного образования и школой.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57401" y="2310973"/>
            <a:ext cx="684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dirty="0">
                <a:solidFill>
                  <a:schemeClr val="accent4"/>
                </a:solidFill>
              </a:rPr>
              <a:t>Формирование здорового образа жизни в рамках ФГОС дошкольного образования.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2990573"/>
            <a:ext cx="6840000" cy="64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chemeClr val="accent4"/>
                </a:solidFill>
              </a:rPr>
              <a:t>Формы работы в ДОО по формированию ЗОЖ  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399" y="3356265"/>
            <a:ext cx="6920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/>
                </a:solidFill>
              </a:rPr>
              <a:t>Виды деятельности, имитирующие работу СМИ по формированию ЗОЖ</a:t>
            </a:r>
            <a:endParaRPr lang="ru-RU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674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491" y="155865"/>
            <a:ext cx="10770323" cy="893617"/>
          </a:xfrm>
        </p:spPr>
        <p:txBody>
          <a:bodyPr rtlCol="0">
            <a:noAutofit/>
          </a:bodyPr>
          <a:lstStyle/>
          <a:p>
            <a:pPr algn="ctr"/>
            <a:r>
              <a:rPr lang="ru" sz="3200" dirty="0" smtClean="0">
                <a:solidFill>
                  <a:schemeClr val="accent4"/>
                </a:solidFill>
              </a:rPr>
              <a:t>Проблемы </a:t>
            </a:r>
            <a:r>
              <a:rPr lang="ru" sz="3200" dirty="0">
                <a:solidFill>
                  <a:schemeClr val="accent4"/>
                </a:solidFill>
              </a:rPr>
              <a:t>преемственности между системой дошкольного образования и школой</a:t>
            </a:r>
            <a:r>
              <a:rPr lang="ru" sz="3200" dirty="0" smtClean="0">
                <a:solidFill>
                  <a:schemeClr val="accent4"/>
                </a:solidFill>
              </a:rPr>
              <a:t>.</a:t>
            </a:r>
            <a:endParaRPr lang="ru" sz="3200" dirty="0">
              <a:solidFill>
                <a:schemeClr val="accent4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49679" y="1049482"/>
            <a:ext cx="10510257" cy="3460174"/>
          </a:xfrm>
        </p:spPr>
        <p:txBody>
          <a:bodyPr rtlCol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незнание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программ, по которым работает соседний детский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сад или школа;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недостаточное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взаимодействие между д/садом и школой или полное его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отсутствие;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редкое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использование таких форм взаимодействия,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как: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встречи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 заведующими, методистами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д/садов, соответственно завучами по учебной и учебно-воспитательной работе;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совместные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педсоветы, методические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объединения;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проведение мероприятий, посвященных  формированию ЗОЖ на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совместных площадках.</a:t>
            </a:r>
            <a:endParaRPr lang="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491" y="270164"/>
            <a:ext cx="10770323" cy="987137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" sz="2800" dirty="0" smtClean="0"/>
              <a:t/>
            </a:r>
            <a:br>
              <a:rPr lang="ru" sz="2800" dirty="0" smtClean="0"/>
            </a:br>
            <a:r>
              <a:rPr lang="ru" sz="2800" dirty="0" smtClean="0"/>
              <a:t/>
            </a:r>
            <a:br>
              <a:rPr lang="ru" sz="2800" dirty="0" smtClean="0"/>
            </a:br>
            <a:r>
              <a:rPr lang="ru" sz="2800" dirty="0"/>
              <a:t/>
            </a:r>
            <a:br>
              <a:rPr lang="ru" sz="2800" dirty="0"/>
            </a:br>
            <a:r>
              <a:rPr lang="ru" sz="3600" dirty="0">
                <a:solidFill>
                  <a:schemeClr val="accent4"/>
                </a:solidFill>
              </a:rPr>
              <a:t>Формирование здорового образа жизни в рамках </a:t>
            </a:r>
            <a:r>
              <a:rPr lang="ru" sz="3600" dirty="0" smtClean="0">
                <a:solidFill>
                  <a:schemeClr val="accent4"/>
                </a:solidFill>
              </a:rPr>
              <a:t>ФГОС </a:t>
            </a:r>
            <a:r>
              <a:rPr lang="ru" sz="3600" dirty="0">
                <a:solidFill>
                  <a:schemeClr val="accent4"/>
                </a:solidFill>
              </a:rPr>
              <a:t>дошкольного образования.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0983" y="1465119"/>
            <a:ext cx="10276608" cy="2919845"/>
          </a:xfrm>
        </p:spPr>
        <p:txBody>
          <a:bodyPr rtlCol="0">
            <a:normAutofit lnSpcReduction="1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Ф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ормирование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ЗОЖ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является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неотъемлемой частью всего образовательного процесса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ДОУ 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направлено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укрепление физического, психического и эмоционального здоровья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формирование основ двигательной и гигиенической культуры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каждой из пяти образовательных областей, реализуемых в ДОУ (социально-коммуникативное развитие, познавательное и речевое, художественно эстетическое и тем более физическое развитие) находится место для реализации задач формирования здорового образа жизни. </a:t>
            </a:r>
            <a:endParaRPr lang="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4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110" y="2209801"/>
            <a:ext cx="3401654" cy="35257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785" y="2209801"/>
            <a:ext cx="3401652" cy="352575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0883" y="533401"/>
            <a:ext cx="10276608" cy="8382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 smtClean="0">
                <a:solidFill>
                  <a:schemeClr val="accent4"/>
                </a:solidFill>
              </a:rPr>
              <a:t>Спортивные игры и соревнования</a:t>
            </a:r>
            <a:endParaRPr lang="ru-RU" sz="4000" dirty="0">
              <a:solidFill>
                <a:schemeClr val="accent4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255" y="1454728"/>
            <a:ext cx="3657598" cy="377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7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6759" y="2192482"/>
            <a:ext cx="6342714" cy="426027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207819"/>
            <a:ext cx="9876414" cy="190153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 smtClean="0">
                <a:solidFill>
                  <a:schemeClr val="accent4"/>
                </a:solidFill>
              </a:rPr>
              <a:t>Неделя спорта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accent4"/>
                </a:solidFill>
              </a:rPr>
              <a:t>Ознакомление с разными видами спорта 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accent4"/>
                </a:solidFill>
              </a:rPr>
              <a:t>Спортивный праздник в группах старшего и среднего возраста</a:t>
            </a:r>
            <a:endParaRPr lang="ru-RU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40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9901" y="554636"/>
            <a:ext cx="11430911" cy="71305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4"/>
                </a:solidFill>
              </a:rPr>
              <a:t>Спортивные игры народов мира</a:t>
            </a:r>
            <a:endParaRPr lang="ru-RU" sz="1400" dirty="0" smtClean="0">
              <a:solidFill>
                <a:schemeClr val="accent4"/>
              </a:solidFill>
            </a:endParaRPr>
          </a:p>
          <a:p>
            <a:endParaRPr lang="ru-RU" sz="1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83" y="1704109"/>
            <a:ext cx="3505484" cy="3137714"/>
          </a:xfr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282" y="1625413"/>
            <a:ext cx="4130529" cy="39781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623" y="2935347"/>
            <a:ext cx="2855713" cy="266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11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9902" y="191735"/>
            <a:ext cx="6178162" cy="2239738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</a:rPr>
              <a:t>Фол</a:t>
            </a:r>
            <a:r>
              <a:rPr lang="ru-RU" sz="4000" dirty="0" err="1">
                <a:solidFill>
                  <a:schemeClr val="accent1">
                    <a:lumMod val="50000"/>
                  </a:schemeClr>
                </a:solidFill>
              </a:rPr>
              <a:t>ь</a:t>
            </a:r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</a:rPr>
              <a:t>клерно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-физкультурный досуг «Масленица»</a:t>
            </a:r>
          </a:p>
          <a:p>
            <a:endParaRPr lang="ru-RU" sz="1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5554" y="191735"/>
            <a:ext cx="5594220" cy="329034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547" y="3667991"/>
            <a:ext cx="6700604" cy="302243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902" y="2244436"/>
            <a:ext cx="4975265" cy="444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98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5018" y="93519"/>
            <a:ext cx="10915795" cy="120534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Печатные СМИ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Газеты: «Наши достижения», «Дорогой спорта» </a:t>
            </a: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1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82" y="2067791"/>
            <a:ext cx="3096491" cy="2722417"/>
          </a:xfrm>
          <a:prstGeom prst="rect">
            <a:avLst/>
          </a:prstGeom>
        </p:spPr>
      </p:pic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236" y="1690424"/>
            <a:ext cx="7637485" cy="4107703"/>
          </a:xfrm>
        </p:spPr>
      </p:pic>
    </p:spTree>
    <p:extLst>
      <p:ext uri="{BB962C8B-B14F-4D97-AF65-F5344CB8AC3E}">
        <p14:creationId xmlns:p14="http://schemas.microsoft.com/office/powerpoint/2010/main" val="185597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учебной презентации с играющимися детьми (рисованные картинки, широкоэкранный формат)</Template>
  <TotalTime>259</TotalTime>
  <Words>245</Words>
  <Application>Microsoft Office PowerPoint</Application>
  <PresentationFormat>Широкоэкранный</PresentationFormat>
  <Paragraphs>32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Euphemia</vt:lpstr>
      <vt:lpstr>Wingdings</vt:lpstr>
      <vt:lpstr>Играющие дети 16 х 9</vt:lpstr>
      <vt:lpstr>Формирование ЗОЖ у воспитанников ДОУ  в различных видах деятельности, имитирующих работу СМИ. </vt:lpstr>
      <vt:lpstr>Содержание</vt:lpstr>
      <vt:lpstr>Проблемы преемственности между системой дошкольного образования и школой.</vt:lpstr>
      <vt:lpstr>   Формирование здорового образа жизни в рамках ФГОС дошкольного образования.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Преемственность между детским садом и школой в формировании ЗОЖ (системно-деятельностный подход)</dc:title>
  <dc:creator>Liubov Andriianova</dc:creator>
  <cp:lastModifiedBy>Liubov Andriianova</cp:lastModifiedBy>
  <cp:revision>44</cp:revision>
  <dcterms:created xsi:type="dcterms:W3CDTF">2018-10-16T16:17:46Z</dcterms:created>
  <dcterms:modified xsi:type="dcterms:W3CDTF">2019-11-30T19:51:06Z</dcterms:modified>
</cp:coreProperties>
</file>